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56" r:id="rId5"/>
    <p:sldMasterId id="2147483648" r:id="rId6"/>
  </p:sldMasterIdLst>
  <p:notesMasterIdLst>
    <p:notesMasterId r:id="rId20"/>
  </p:notesMasterIdLst>
  <p:sldIdLst>
    <p:sldId id="256" r:id="rId7"/>
    <p:sldId id="258" r:id="rId8"/>
    <p:sldId id="260" r:id="rId9"/>
    <p:sldId id="261" r:id="rId10"/>
    <p:sldId id="270" r:id="rId11"/>
    <p:sldId id="262" r:id="rId12"/>
    <p:sldId id="263" r:id="rId13"/>
    <p:sldId id="264" r:id="rId14"/>
    <p:sldId id="265" r:id="rId15"/>
    <p:sldId id="266" r:id="rId16"/>
    <p:sldId id="267" r:id="rId17"/>
    <p:sldId id="268" r:id="rId18"/>
    <p:sldId id="269"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07B1C9-ED8E-4E81-B12C-20FA64CAD294}" v="119" dt="2022-01-21T07:47:37.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5907B1C9-ED8E-4E81-B12C-20FA64CAD294}"/>
    <pc:docChg chg="undo custSel addSld delSld modSld">
      <pc:chgData name="Pascalle Cup" userId="abbe84a0-611b-406e-b251-e8b4b71c069a" providerId="ADAL" clId="{5907B1C9-ED8E-4E81-B12C-20FA64CAD294}" dt="2022-01-21T07:47:37.540" v="383" actId="20577"/>
      <pc:docMkLst>
        <pc:docMk/>
      </pc:docMkLst>
      <pc:sldChg chg="modSp mod">
        <pc:chgData name="Pascalle Cup" userId="abbe84a0-611b-406e-b251-e8b4b71c069a" providerId="ADAL" clId="{5907B1C9-ED8E-4E81-B12C-20FA64CAD294}" dt="2022-01-16T20:07:22.149" v="63" actId="20577"/>
        <pc:sldMkLst>
          <pc:docMk/>
          <pc:sldMk cId="3113000813" sldId="258"/>
        </pc:sldMkLst>
        <pc:spChg chg="mod">
          <ac:chgData name="Pascalle Cup" userId="abbe84a0-611b-406e-b251-e8b4b71c069a" providerId="ADAL" clId="{5907B1C9-ED8E-4E81-B12C-20FA64CAD294}" dt="2022-01-16T20:07:22.149" v="63" actId="20577"/>
          <ac:spMkLst>
            <pc:docMk/>
            <pc:sldMk cId="3113000813" sldId="258"/>
            <ac:spMk id="14" creationId="{6C25559E-16A6-4B27-8A6F-7B6D86A4AE6B}"/>
          </ac:spMkLst>
        </pc:spChg>
      </pc:sldChg>
      <pc:sldChg chg="modSp del mod">
        <pc:chgData name="Pascalle Cup" userId="abbe84a0-611b-406e-b251-e8b4b71c069a" providerId="ADAL" clId="{5907B1C9-ED8E-4E81-B12C-20FA64CAD294}" dt="2022-01-16T20:07:37.601" v="67" actId="47"/>
        <pc:sldMkLst>
          <pc:docMk/>
          <pc:sldMk cId="3665473488" sldId="259"/>
        </pc:sldMkLst>
        <pc:spChg chg="mod">
          <ac:chgData name="Pascalle Cup" userId="abbe84a0-611b-406e-b251-e8b4b71c069a" providerId="ADAL" clId="{5907B1C9-ED8E-4E81-B12C-20FA64CAD294}" dt="2022-01-16T20:07:35.155" v="66" actId="20577"/>
          <ac:spMkLst>
            <pc:docMk/>
            <pc:sldMk cId="3665473488" sldId="259"/>
            <ac:spMk id="2" creationId="{A8D01C93-BB74-40C8-AAA2-666F0FFA52FD}"/>
          </ac:spMkLst>
        </pc:spChg>
      </pc:sldChg>
      <pc:sldChg chg="modSp mod">
        <pc:chgData name="Pascalle Cup" userId="abbe84a0-611b-406e-b251-e8b4b71c069a" providerId="ADAL" clId="{5907B1C9-ED8E-4E81-B12C-20FA64CAD294}" dt="2022-01-16T20:00:08.155" v="17" actId="5793"/>
        <pc:sldMkLst>
          <pc:docMk/>
          <pc:sldMk cId="3579082878" sldId="260"/>
        </pc:sldMkLst>
        <pc:spChg chg="mod">
          <ac:chgData name="Pascalle Cup" userId="abbe84a0-611b-406e-b251-e8b4b71c069a" providerId="ADAL" clId="{5907B1C9-ED8E-4E81-B12C-20FA64CAD294}" dt="2022-01-16T20:00:08.155" v="17" actId="5793"/>
          <ac:spMkLst>
            <pc:docMk/>
            <pc:sldMk cId="3579082878" sldId="260"/>
            <ac:spMk id="2" creationId="{E8DE01D5-138B-421F-AEB5-9E3B6D5FB7A4}"/>
          </ac:spMkLst>
        </pc:spChg>
      </pc:sldChg>
      <pc:sldChg chg="modSp mod">
        <pc:chgData name="Pascalle Cup" userId="abbe84a0-611b-406e-b251-e8b4b71c069a" providerId="ADAL" clId="{5907B1C9-ED8E-4E81-B12C-20FA64CAD294}" dt="2022-01-21T07:47:37.540" v="383" actId="20577"/>
        <pc:sldMkLst>
          <pc:docMk/>
          <pc:sldMk cId="2959191890" sldId="266"/>
        </pc:sldMkLst>
        <pc:spChg chg="mod">
          <ac:chgData name="Pascalle Cup" userId="abbe84a0-611b-406e-b251-e8b4b71c069a" providerId="ADAL" clId="{5907B1C9-ED8E-4E81-B12C-20FA64CAD294}" dt="2022-01-21T07:47:37.540" v="383" actId="20577"/>
          <ac:spMkLst>
            <pc:docMk/>
            <pc:sldMk cId="2959191890" sldId="266"/>
            <ac:spMk id="3" creationId="{2DAA2FB3-097B-4038-AD69-4AF9276C806B}"/>
          </ac:spMkLst>
        </pc:spChg>
      </pc:sldChg>
      <pc:sldChg chg="modSp mod">
        <pc:chgData name="Pascalle Cup" userId="abbe84a0-611b-406e-b251-e8b4b71c069a" providerId="ADAL" clId="{5907B1C9-ED8E-4E81-B12C-20FA64CAD294}" dt="2022-01-16T20:00:48.576" v="36" actId="6549"/>
        <pc:sldMkLst>
          <pc:docMk/>
          <pc:sldMk cId="3602748071" sldId="267"/>
        </pc:sldMkLst>
        <pc:spChg chg="mod">
          <ac:chgData name="Pascalle Cup" userId="abbe84a0-611b-406e-b251-e8b4b71c069a" providerId="ADAL" clId="{5907B1C9-ED8E-4E81-B12C-20FA64CAD294}" dt="2022-01-16T20:00:48.576" v="36" actId="6549"/>
          <ac:spMkLst>
            <pc:docMk/>
            <pc:sldMk cId="3602748071" sldId="267"/>
            <ac:spMk id="6" creationId="{17A3C86F-9A7A-4DF8-9F94-F47BA7A0B53C}"/>
          </ac:spMkLst>
        </pc:spChg>
      </pc:sldChg>
      <pc:sldChg chg="addSp delSp modSp mod">
        <pc:chgData name="Pascalle Cup" userId="abbe84a0-611b-406e-b251-e8b4b71c069a" providerId="ADAL" clId="{5907B1C9-ED8E-4E81-B12C-20FA64CAD294}" dt="2022-01-16T20:11:47.068" v="261" actId="478"/>
        <pc:sldMkLst>
          <pc:docMk/>
          <pc:sldMk cId="2501843731" sldId="268"/>
        </pc:sldMkLst>
        <pc:spChg chg="add del mod">
          <ac:chgData name="Pascalle Cup" userId="abbe84a0-611b-406e-b251-e8b4b71c069a" providerId="ADAL" clId="{5907B1C9-ED8E-4E81-B12C-20FA64CAD294}" dt="2022-01-16T20:11:42.329" v="260" actId="6549"/>
          <ac:spMkLst>
            <pc:docMk/>
            <pc:sldMk cId="2501843731" sldId="268"/>
            <ac:spMk id="2" creationId="{55CF4C96-BB30-44A9-80B1-BC989E0B66D4}"/>
          </ac:spMkLst>
        </pc:spChg>
        <pc:spChg chg="del">
          <ac:chgData name="Pascalle Cup" userId="abbe84a0-611b-406e-b251-e8b4b71c069a" providerId="ADAL" clId="{5907B1C9-ED8E-4E81-B12C-20FA64CAD294}" dt="2022-01-16T20:11:47.068" v="261" actId="478"/>
          <ac:spMkLst>
            <pc:docMk/>
            <pc:sldMk cId="2501843731" sldId="268"/>
            <ac:spMk id="5" creationId="{6435B235-E9B3-4E1A-BDCB-4187DBBADAF4}"/>
          </ac:spMkLst>
        </pc:spChg>
      </pc:sldChg>
      <pc:sldChg chg="addSp modSp mod modAnim">
        <pc:chgData name="Pascalle Cup" userId="abbe84a0-611b-406e-b251-e8b4b71c069a" providerId="ADAL" clId="{5907B1C9-ED8E-4E81-B12C-20FA64CAD294}" dt="2022-01-16T20:13:04.634" v="381"/>
        <pc:sldMkLst>
          <pc:docMk/>
          <pc:sldMk cId="102651885" sldId="269"/>
        </pc:sldMkLst>
        <pc:spChg chg="add mod">
          <ac:chgData name="Pascalle Cup" userId="abbe84a0-611b-406e-b251-e8b4b71c069a" providerId="ADAL" clId="{5907B1C9-ED8E-4E81-B12C-20FA64CAD294}" dt="2022-01-16T20:12:51.935" v="376" actId="1076"/>
          <ac:spMkLst>
            <pc:docMk/>
            <pc:sldMk cId="102651885" sldId="269"/>
            <ac:spMk id="2" creationId="{D988A95C-6DC5-4A18-9D7F-DE0C7EB5AA73}"/>
          </ac:spMkLst>
        </pc:spChg>
        <pc:picChg chg="mod">
          <ac:chgData name="Pascalle Cup" userId="abbe84a0-611b-406e-b251-e8b4b71c069a" providerId="ADAL" clId="{5907B1C9-ED8E-4E81-B12C-20FA64CAD294}" dt="2022-01-16T20:13:00.654" v="380" actId="1076"/>
          <ac:picMkLst>
            <pc:docMk/>
            <pc:sldMk cId="102651885" sldId="269"/>
            <ac:picMk id="4" creationId="{8F0A89CB-588E-4D11-919B-90188E0D3BE6}"/>
          </ac:picMkLst>
        </pc:picChg>
      </pc:sldChg>
      <pc:sldChg chg="addSp delSp modSp new mod">
        <pc:chgData name="Pascalle Cup" userId="abbe84a0-611b-406e-b251-e8b4b71c069a" providerId="ADAL" clId="{5907B1C9-ED8E-4E81-B12C-20FA64CAD294}" dt="2022-01-16T20:11:00.974" v="254" actId="478"/>
        <pc:sldMkLst>
          <pc:docMk/>
          <pc:sldMk cId="3142773819" sldId="270"/>
        </pc:sldMkLst>
        <pc:spChg chg="mod">
          <ac:chgData name="Pascalle Cup" userId="abbe84a0-611b-406e-b251-e8b4b71c069a" providerId="ADAL" clId="{5907B1C9-ED8E-4E81-B12C-20FA64CAD294}" dt="2022-01-16T20:09:57.681" v="202" actId="6549"/>
          <ac:spMkLst>
            <pc:docMk/>
            <pc:sldMk cId="3142773819" sldId="270"/>
            <ac:spMk id="2" creationId="{C20FF039-EC84-46A2-81BF-9C6B2A70110A}"/>
          </ac:spMkLst>
        </pc:spChg>
        <pc:spChg chg="add del mod">
          <ac:chgData name="Pascalle Cup" userId="abbe84a0-611b-406e-b251-e8b4b71c069a" providerId="ADAL" clId="{5907B1C9-ED8E-4E81-B12C-20FA64CAD294}" dt="2022-01-16T20:10:59.960" v="253" actId="478"/>
          <ac:spMkLst>
            <pc:docMk/>
            <pc:sldMk cId="3142773819" sldId="270"/>
            <ac:spMk id="4" creationId="{3E0FE353-CEC0-48E4-ABA5-6D62E79794A7}"/>
          </ac:spMkLst>
        </pc:spChg>
        <pc:spChg chg="add del mod">
          <ac:chgData name="Pascalle Cup" userId="abbe84a0-611b-406e-b251-e8b4b71c069a" providerId="ADAL" clId="{5907B1C9-ED8E-4E81-B12C-20FA64CAD294}" dt="2022-01-16T20:11:00.974" v="254" actId="478"/>
          <ac:spMkLst>
            <pc:docMk/>
            <pc:sldMk cId="3142773819" sldId="270"/>
            <ac:spMk id="5" creationId="{03036574-1738-4F9A-B004-394B936192E6}"/>
          </ac:spMkLst>
        </pc:spChg>
        <pc:graphicFrameChg chg="add mod modGraphic">
          <ac:chgData name="Pascalle Cup" userId="abbe84a0-611b-406e-b251-e8b4b71c069a" providerId="ADAL" clId="{5907B1C9-ED8E-4E81-B12C-20FA64CAD294}" dt="2022-01-16T20:09:52.135" v="200" actId="12100"/>
          <ac:graphicFrameMkLst>
            <pc:docMk/>
            <pc:sldMk cId="3142773819" sldId="270"/>
            <ac:graphicFrameMk id="3" creationId="{70D4B271-247C-4229-A437-73B4AF2CA43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A0818B-43E2-4566-A80E-36D1EE2A36FC}" type="doc">
      <dgm:prSet loTypeId="urn:microsoft.com/office/officeart/2005/8/layout/lProcess2" loCatId="list" qsTypeId="urn:microsoft.com/office/officeart/2005/8/quickstyle/simple1" qsCatId="simple" csTypeId="urn:microsoft.com/office/officeart/2005/8/colors/colorful1" csCatId="colorful" phldr="1"/>
      <dgm:spPr/>
      <dgm:t>
        <a:bodyPr/>
        <a:lstStyle/>
        <a:p>
          <a:endParaRPr lang="nl-NL"/>
        </a:p>
      </dgm:t>
    </dgm:pt>
    <dgm:pt modelId="{31A2A9B9-9EDC-456C-B726-3228024F0F50}">
      <dgm:prSet phldrT="[Tekst]"/>
      <dgm:spPr/>
      <dgm:t>
        <a:bodyPr/>
        <a:lstStyle/>
        <a:p>
          <a:r>
            <a:rPr lang="nl-NL" dirty="0"/>
            <a:t>Onderwerp</a:t>
          </a:r>
        </a:p>
      </dgm:t>
    </dgm:pt>
    <dgm:pt modelId="{A0719B44-8825-4DFD-8AF9-E6869FB8C538}" type="parTrans" cxnId="{53875D9E-297F-4EA2-8E55-E37FEAC91098}">
      <dgm:prSet/>
      <dgm:spPr/>
      <dgm:t>
        <a:bodyPr/>
        <a:lstStyle/>
        <a:p>
          <a:endParaRPr lang="nl-NL"/>
        </a:p>
      </dgm:t>
    </dgm:pt>
    <dgm:pt modelId="{45A96DDF-14BF-4133-8C6A-5097FE4EE597}" type="sibTrans" cxnId="{53875D9E-297F-4EA2-8E55-E37FEAC91098}">
      <dgm:prSet/>
      <dgm:spPr/>
      <dgm:t>
        <a:bodyPr/>
        <a:lstStyle/>
        <a:p>
          <a:endParaRPr lang="nl-NL"/>
        </a:p>
      </dgm:t>
    </dgm:pt>
    <dgm:pt modelId="{80595F2E-9712-4D4C-AE73-2C78189E1E3C}">
      <dgm:prSet phldrT="[Tekst]"/>
      <dgm:spPr/>
      <dgm:t>
        <a:bodyPr/>
        <a:lstStyle/>
        <a:p>
          <a:r>
            <a:rPr lang="nl-NL" dirty="0"/>
            <a:t>Groen</a:t>
          </a:r>
        </a:p>
      </dgm:t>
    </dgm:pt>
    <dgm:pt modelId="{F60A230F-AA5B-4AAA-B944-B738E85E5984}" type="parTrans" cxnId="{383467ED-1CE3-4D7C-83C1-56E668A30FB4}">
      <dgm:prSet/>
      <dgm:spPr/>
      <dgm:t>
        <a:bodyPr/>
        <a:lstStyle/>
        <a:p>
          <a:endParaRPr lang="nl-NL"/>
        </a:p>
      </dgm:t>
    </dgm:pt>
    <dgm:pt modelId="{69F0AEF1-52C2-4189-9470-0CEFB6716A43}" type="sibTrans" cxnId="{383467ED-1CE3-4D7C-83C1-56E668A30FB4}">
      <dgm:prSet/>
      <dgm:spPr/>
      <dgm:t>
        <a:bodyPr/>
        <a:lstStyle/>
        <a:p>
          <a:endParaRPr lang="nl-NL"/>
        </a:p>
      </dgm:t>
    </dgm:pt>
    <dgm:pt modelId="{88D14B3D-C394-4284-ADFC-072C10B4C5FC}">
      <dgm:prSet phldrT="[Tekst]"/>
      <dgm:spPr/>
      <dgm:t>
        <a:bodyPr/>
        <a:lstStyle/>
        <a:p>
          <a:r>
            <a:rPr lang="nl-NL" dirty="0"/>
            <a:t>Sport </a:t>
          </a:r>
        </a:p>
      </dgm:t>
    </dgm:pt>
    <dgm:pt modelId="{75716F8C-ADAC-4602-827F-33B9668E4F7E}" type="parTrans" cxnId="{7148370A-FBA6-4CC7-95D0-2B43C37D6FC2}">
      <dgm:prSet/>
      <dgm:spPr/>
      <dgm:t>
        <a:bodyPr/>
        <a:lstStyle/>
        <a:p>
          <a:endParaRPr lang="nl-NL"/>
        </a:p>
      </dgm:t>
    </dgm:pt>
    <dgm:pt modelId="{9066214C-8123-4661-9E3A-59C33DFF5011}" type="sibTrans" cxnId="{7148370A-FBA6-4CC7-95D0-2B43C37D6FC2}">
      <dgm:prSet/>
      <dgm:spPr/>
      <dgm:t>
        <a:bodyPr/>
        <a:lstStyle/>
        <a:p>
          <a:endParaRPr lang="nl-NL"/>
        </a:p>
      </dgm:t>
    </dgm:pt>
    <dgm:pt modelId="{59C66010-DDDF-4233-A4F1-E46151B4457A}">
      <dgm:prSet phldrT="[Tekst]"/>
      <dgm:spPr/>
      <dgm:t>
        <a:bodyPr/>
        <a:lstStyle/>
        <a:p>
          <a:r>
            <a:rPr lang="nl-NL" dirty="0"/>
            <a:t>Doelgroep</a:t>
          </a:r>
        </a:p>
      </dgm:t>
    </dgm:pt>
    <dgm:pt modelId="{5303E351-BEEE-43F5-B7B4-A671DBF9BCF1}" type="parTrans" cxnId="{EC2F094F-C48C-4FE0-8D15-4667BCF1E663}">
      <dgm:prSet/>
      <dgm:spPr/>
      <dgm:t>
        <a:bodyPr/>
        <a:lstStyle/>
        <a:p>
          <a:endParaRPr lang="nl-NL"/>
        </a:p>
      </dgm:t>
    </dgm:pt>
    <dgm:pt modelId="{71EFDE9C-2C8A-4BEB-B6D2-677CF5B665CB}" type="sibTrans" cxnId="{EC2F094F-C48C-4FE0-8D15-4667BCF1E663}">
      <dgm:prSet/>
      <dgm:spPr/>
      <dgm:t>
        <a:bodyPr/>
        <a:lstStyle/>
        <a:p>
          <a:endParaRPr lang="nl-NL"/>
        </a:p>
      </dgm:t>
    </dgm:pt>
    <dgm:pt modelId="{AD97A439-EB89-4B6D-8AE6-1EC195D9D2CF}">
      <dgm:prSet phldrT="[Tekst]"/>
      <dgm:spPr/>
      <dgm:t>
        <a:bodyPr/>
        <a:lstStyle/>
        <a:p>
          <a:r>
            <a:rPr lang="nl-NL" dirty="0"/>
            <a:t>Kinderen </a:t>
          </a:r>
        </a:p>
      </dgm:t>
    </dgm:pt>
    <dgm:pt modelId="{8537F73B-50A9-47E1-9CBC-96C12AF61470}" type="parTrans" cxnId="{CC8CBB5D-8A7E-42C6-999A-B3631A0BD381}">
      <dgm:prSet/>
      <dgm:spPr/>
      <dgm:t>
        <a:bodyPr/>
        <a:lstStyle/>
        <a:p>
          <a:endParaRPr lang="nl-NL"/>
        </a:p>
      </dgm:t>
    </dgm:pt>
    <dgm:pt modelId="{D94C7EE0-DD52-45EE-B9F3-374021A74A42}" type="sibTrans" cxnId="{CC8CBB5D-8A7E-42C6-999A-B3631A0BD381}">
      <dgm:prSet/>
      <dgm:spPr/>
      <dgm:t>
        <a:bodyPr/>
        <a:lstStyle/>
        <a:p>
          <a:endParaRPr lang="nl-NL"/>
        </a:p>
      </dgm:t>
    </dgm:pt>
    <dgm:pt modelId="{405904CF-D0A0-4817-9A33-EC4B11131B3A}">
      <dgm:prSet phldrT="[Tekst]"/>
      <dgm:spPr/>
      <dgm:t>
        <a:bodyPr/>
        <a:lstStyle/>
        <a:p>
          <a:r>
            <a:rPr lang="nl-NL" dirty="0"/>
            <a:t>Jongeren </a:t>
          </a:r>
        </a:p>
      </dgm:t>
    </dgm:pt>
    <dgm:pt modelId="{A62869A8-22B6-4063-8E72-8FB88E4344FE}" type="parTrans" cxnId="{8BBD6A1B-6299-4D65-84A9-7DCBA1002B7F}">
      <dgm:prSet/>
      <dgm:spPr/>
      <dgm:t>
        <a:bodyPr/>
        <a:lstStyle/>
        <a:p>
          <a:endParaRPr lang="nl-NL"/>
        </a:p>
      </dgm:t>
    </dgm:pt>
    <dgm:pt modelId="{217AC662-4507-4AB6-BA2D-C122F5641A58}" type="sibTrans" cxnId="{8BBD6A1B-6299-4D65-84A9-7DCBA1002B7F}">
      <dgm:prSet/>
      <dgm:spPr/>
      <dgm:t>
        <a:bodyPr/>
        <a:lstStyle/>
        <a:p>
          <a:endParaRPr lang="nl-NL"/>
        </a:p>
      </dgm:t>
    </dgm:pt>
    <dgm:pt modelId="{95E63279-7792-4F36-9CFB-32C246159C28}">
      <dgm:prSet phldrT="[Tekst]"/>
      <dgm:spPr/>
      <dgm:t>
        <a:bodyPr/>
        <a:lstStyle/>
        <a:p>
          <a:r>
            <a:rPr lang="nl-NL" dirty="0"/>
            <a:t>Vorm</a:t>
          </a:r>
        </a:p>
      </dgm:t>
    </dgm:pt>
    <dgm:pt modelId="{359ED207-CBFB-4FBA-8C69-F0E3370B2FCF}" type="parTrans" cxnId="{D50CFC83-0742-4B66-A0C7-F2CB2CF805FF}">
      <dgm:prSet/>
      <dgm:spPr/>
      <dgm:t>
        <a:bodyPr/>
        <a:lstStyle/>
        <a:p>
          <a:endParaRPr lang="nl-NL"/>
        </a:p>
      </dgm:t>
    </dgm:pt>
    <dgm:pt modelId="{FBF57696-8BCE-4B2D-94EF-30C61152FACD}" type="sibTrans" cxnId="{D50CFC83-0742-4B66-A0C7-F2CB2CF805FF}">
      <dgm:prSet/>
      <dgm:spPr/>
      <dgm:t>
        <a:bodyPr/>
        <a:lstStyle/>
        <a:p>
          <a:endParaRPr lang="nl-NL"/>
        </a:p>
      </dgm:t>
    </dgm:pt>
    <dgm:pt modelId="{E156C422-2E87-4CC8-AD36-D98A2ABB0425}">
      <dgm:prSet phldrT="[Tekst]"/>
      <dgm:spPr/>
      <dgm:t>
        <a:bodyPr/>
        <a:lstStyle/>
        <a:p>
          <a:r>
            <a:rPr lang="nl-NL" dirty="0"/>
            <a:t>Website </a:t>
          </a:r>
        </a:p>
      </dgm:t>
    </dgm:pt>
    <dgm:pt modelId="{CC6045B1-697C-4400-9E14-F8E2DBD778E3}" type="parTrans" cxnId="{CD68CD75-CC5D-4E39-91B5-DA0847F445AC}">
      <dgm:prSet/>
      <dgm:spPr/>
      <dgm:t>
        <a:bodyPr/>
        <a:lstStyle/>
        <a:p>
          <a:endParaRPr lang="nl-NL"/>
        </a:p>
      </dgm:t>
    </dgm:pt>
    <dgm:pt modelId="{5097A4FB-6AF4-4610-B026-67FCD5DEB1D0}" type="sibTrans" cxnId="{CD68CD75-CC5D-4E39-91B5-DA0847F445AC}">
      <dgm:prSet/>
      <dgm:spPr/>
      <dgm:t>
        <a:bodyPr/>
        <a:lstStyle/>
        <a:p>
          <a:endParaRPr lang="nl-NL"/>
        </a:p>
      </dgm:t>
    </dgm:pt>
    <dgm:pt modelId="{6E48063D-497F-4296-AF7F-489157F3B9E1}">
      <dgm:prSet phldrT="[Tekst]"/>
      <dgm:spPr/>
      <dgm:t>
        <a:bodyPr/>
        <a:lstStyle/>
        <a:p>
          <a:r>
            <a:rPr lang="nl-NL" dirty="0"/>
            <a:t>Activiteit </a:t>
          </a:r>
        </a:p>
      </dgm:t>
    </dgm:pt>
    <dgm:pt modelId="{E2FB4E66-5D2D-4F97-B69A-CAB8EFF9D4F9}" type="parTrans" cxnId="{2528EEC7-32B9-40CD-9734-980C119AF09D}">
      <dgm:prSet/>
      <dgm:spPr/>
      <dgm:t>
        <a:bodyPr/>
        <a:lstStyle/>
        <a:p>
          <a:endParaRPr lang="nl-NL"/>
        </a:p>
      </dgm:t>
    </dgm:pt>
    <dgm:pt modelId="{354F2FDD-EC9C-4AE5-B9F5-A09F7DDFC211}" type="sibTrans" cxnId="{2528EEC7-32B9-40CD-9734-980C119AF09D}">
      <dgm:prSet/>
      <dgm:spPr/>
      <dgm:t>
        <a:bodyPr/>
        <a:lstStyle/>
        <a:p>
          <a:endParaRPr lang="nl-NL"/>
        </a:p>
      </dgm:t>
    </dgm:pt>
    <dgm:pt modelId="{348CF647-32F8-456B-A301-BF0B5290A75E}" type="pres">
      <dgm:prSet presAssocID="{EFA0818B-43E2-4566-A80E-36D1EE2A36FC}" presName="theList" presStyleCnt="0">
        <dgm:presLayoutVars>
          <dgm:dir/>
          <dgm:animLvl val="lvl"/>
          <dgm:resizeHandles val="exact"/>
        </dgm:presLayoutVars>
      </dgm:prSet>
      <dgm:spPr/>
    </dgm:pt>
    <dgm:pt modelId="{9BB298A8-6F93-4EA1-802C-ACE00F3199D7}" type="pres">
      <dgm:prSet presAssocID="{31A2A9B9-9EDC-456C-B726-3228024F0F50}" presName="compNode" presStyleCnt="0"/>
      <dgm:spPr/>
    </dgm:pt>
    <dgm:pt modelId="{325BC25A-9428-43E3-B08A-F2481A3E2420}" type="pres">
      <dgm:prSet presAssocID="{31A2A9B9-9EDC-456C-B726-3228024F0F50}" presName="aNode" presStyleLbl="bgShp" presStyleIdx="0" presStyleCnt="3"/>
      <dgm:spPr/>
    </dgm:pt>
    <dgm:pt modelId="{36DE3FC2-BBE1-4EC9-B453-398A9F335E49}" type="pres">
      <dgm:prSet presAssocID="{31A2A9B9-9EDC-456C-B726-3228024F0F50}" presName="textNode" presStyleLbl="bgShp" presStyleIdx="0" presStyleCnt="3"/>
      <dgm:spPr/>
    </dgm:pt>
    <dgm:pt modelId="{38A4E2D7-DCE4-404D-9C9F-8C078493A60E}" type="pres">
      <dgm:prSet presAssocID="{31A2A9B9-9EDC-456C-B726-3228024F0F50}" presName="compChildNode" presStyleCnt="0"/>
      <dgm:spPr/>
    </dgm:pt>
    <dgm:pt modelId="{7875B240-C9DE-4DA8-B6C1-F47A06C4191F}" type="pres">
      <dgm:prSet presAssocID="{31A2A9B9-9EDC-456C-B726-3228024F0F50}" presName="theInnerList" presStyleCnt="0"/>
      <dgm:spPr/>
    </dgm:pt>
    <dgm:pt modelId="{3EA55C07-F007-4BDF-968E-1565F62767AF}" type="pres">
      <dgm:prSet presAssocID="{80595F2E-9712-4D4C-AE73-2C78189E1E3C}" presName="childNode" presStyleLbl="node1" presStyleIdx="0" presStyleCnt="6">
        <dgm:presLayoutVars>
          <dgm:bulletEnabled val="1"/>
        </dgm:presLayoutVars>
      </dgm:prSet>
      <dgm:spPr/>
    </dgm:pt>
    <dgm:pt modelId="{4157902C-11CA-4FB3-8414-11B0E65EFAEC}" type="pres">
      <dgm:prSet presAssocID="{80595F2E-9712-4D4C-AE73-2C78189E1E3C}" presName="aSpace2" presStyleCnt="0"/>
      <dgm:spPr/>
    </dgm:pt>
    <dgm:pt modelId="{E02E0323-CB02-459A-A92D-BE082338EDE7}" type="pres">
      <dgm:prSet presAssocID="{88D14B3D-C394-4284-ADFC-072C10B4C5FC}" presName="childNode" presStyleLbl="node1" presStyleIdx="1" presStyleCnt="6">
        <dgm:presLayoutVars>
          <dgm:bulletEnabled val="1"/>
        </dgm:presLayoutVars>
      </dgm:prSet>
      <dgm:spPr/>
    </dgm:pt>
    <dgm:pt modelId="{12D1AA35-4528-4F72-A1A2-BF5862E33F45}" type="pres">
      <dgm:prSet presAssocID="{31A2A9B9-9EDC-456C-B726-3228024F0F50}" presName="aSpace" presStyleCnt="0"/>
      <dgm:spPr/>
    </dgm:pt>
    <dgm:pt modelId="{7B715413-89EA-435D-8579-CECAFBC55AAB}" type="pres">
      <dgm:prSet presAssocID="{59C66010-DDDF-4233-A4F1-E46151B4457A}" presName="compNode" presStyleCnt="0"/>
      <dgm:spPr/>
    </dgm:pt>
    <dgm:pt modelId="{BDC21200-8805-450F-86DD-C76BD844609A}" type="pres">
      <dgm:prSet presAssocID="{59C66010-DDDF-4233-A4F1-E46151B4457A}" presName="aNode" presStyleLbl="bgShp" presStyleIdx="1" presStyleCnt="3"/>
      <dgm:spPr/>
    </dgm:pt>
    <dgm:pt modelId="{9FD273EE-50A7-496A-8542-806E591FB4A8}" type="pres">
      <dgm:prSet presAssocID="{59C66010-DDDF-4233-A4F1-E46151B4457A}" presName="textNode" presStyleLbl="bgShp" presStyleIdx="1" presStyleCnt="3"/>
      <dgm:spPr/>
    </dgm:pt>
    <dgm:pt modelId="{19AA4650-3D55-4C98-ABAE-BD494129D42B}" type="pres">
      <dgm:prSet presAssocID="{59C66010-DDDF-4233-A4F1-E46151B4457A}" presName="compChildNode" presStyleCnt="0"/>
      <dgm:spPr/>
    </dgm:pt>
    <dgm:pt modelId="{E2F48995-5F7C-4CE7-AE10-1C7502FF1504}" type="pres">
      <dgm:prSet presAssocID="{59C66010-DDDF-4233-A4F1-E46151B4457A}" presName="theInnerList" presStyleCnt="0"/>
      <dgm:spPr/>
    </dgm:pt>
    <dgm:pt modelId="{93DE5FF7-0B8C-4C00-A303-46AEDA62E0EF}" type="pres">
      <dgm:prSet presAssocID="{AD97A439-EB89-4B6D-8AE6-1EC195D9D2CF}" presName="childNode" presStyleLbl="node1" presStyleIdx="2" presStyleCnt="6">
        <dgm:presLayoutVars>
          <dgm:bulletEnabled val="1"/>
        </dgm:presLayoutVars>
      </dgm:prSet>
      <dgm:spPr/>
    </dgm:pt>
    <dgm:pt modelId="{5C5B1A88-5EE3-4F9D-8F18-56A503975325}" type="pres">
      <dgm:prSet presAssocID="{AD97A439-EB89-4B6D-8AE6-1EC195D9D2CF}" presName="aSpace2" presStyleCnt="0"/>
      <dgm:spPr/>
    </dgm:pt>
    <dgm:pt modelId="{4DD05E95-9830-4CDC-99F9-CA73D537F220}" type="pres">
      <dgm:prSet presAssocID="{405904CF-D0A0-4817-9A33-EC4B11131B3A}" presName="childNode" presStyleLbl="node1" presStyleIdx="3" presStyleCnt="6">
        <dgm:presLayoutVars>
          <dgm:bulletEnabled val="1"/>
        </dgm:presLayoutVars>
      </dgm:prSet>
      <dgm:spPr/>
    </dgm:pt>
    <dgm:pt modelId="{A9AF3A0F-D001-4C78-BFA9-70B698280B8D}" type="pres">
      <dgm:prSet presAssocID="{59C66010-DDDF-4233-A4F1-E46151B4457A}" presName="aSpace" presStyleCnt="0"/>
      <dgm:spPr/>
    </dgm:pt>
    <dgm:pt modelId="{1DAA643B-BD6F-423B-817C-B5020985FDE1}" type="pres">
      <dgm:prSet presAssocID="{95E63279-7792-4F36-9CFB-32C246159C28}" presName="compNode" presStyleCnt="0"/>
      <dgm:spPr/>
    </dgm:pt>
    <dgm:pt modelId="{F95E756A-5DC7-4F2D-8BA2-73975A4DC837}" type="pres">
      <dgm:prSet presAssocID="{95E63279-7792-4F36-9CFB-32C246159C28}" presName="aNode" presStyleLbl="bgShp" presStyleIdx="2" presStyleCnt="3"/>
      <dgm:spPr/>
    </dgm:pt>
    <dgm:pt modelId="{153CCCE5-DFEF-4759-BE7C-EABCA59A1924}" type="pres">
      <dgm:prSet presAssocID="{95E63279-7792-4F36-9CFB-32C246159C28}" presName="textNode" presStyleLbl="bgShp" presStyleIdx="2" presStyleCnt="3"/>
      <dgm:spPr/>
    </dgm:pt>
    <dgm:pt modelId="{8079A8AA-C047-4916-94CC-09F67BA1094F}" type="pres">
      <dgm:prSet presAssocID="{95E63279-7792-4F36-9CFB-32C246159C28}" presName="compChildNode" presStyleCnt="0"/>
      <dgm:spPr/>
    </dgm:pt>
    <dgm:pt modelId="{6DF0ABA8-4382-46BD-A968-392576A57673}" type="pres">
      <dgm:prSet presAssocID="{95E63279-7792-4F36-9CFB-32C246159C28}" presName="theInnerList" presStyleCnt="0"/>
      <dgm:spPr/>
    </dgm:pt>
    <dgm:pt modelId="{609DE072-9AED-4A39-B91B-2A6D7637C3EF}" type="pres">
      <dgm:prSet presAssocID="{E156C422-2E87-4CC8-AD36-D98A2ABB0425}" presName="childNode" presStyleLbl="node1" presStyleIdx="4" presStyleCnt="6">
        <dgm:presLayoutVars>
          <dgm:bulletEnabled val="1"/>
        </dgm:presLayoutVars>
      </dgm:prSet>
      <dgm:spPr/>
    </dgm:pt>
    <dgm:pt modelId="{F9FDCCAD-A8D9-490F-97A4-B7793393655B}" type="pres">
      <dgm:prSet presAssocID="{E156C422-2E87-4CC8-AD36-D98A2ABB0425}" presName="aSpace2" presStyleCnt="0"/>
      <dgm:spPr/>
    </dgm:pt>
    <dgm:pt modelId="{B6FD0981-4F9C-41FF-BB28-87F107CFD1B5}" type="pres">
      <dgm:prSet presAssocID="{6E48063D-497F-4296-AF7F-489157F3B9E1}" presName="childNode" presStyleLbl="node1" presStyleIdx="5" presStyleCnt="6">
        <dgm:presLayoutVars>
          <dgm:bulletEnabled val="1"/>
        </dgm:presLayoutVars>
      </dgm:prSet>
      <dgm:spPr/>
    </dgm:pt>
  </dgm:ptLst>
  <dgm:cxnLst>
    <dgm:cxn modelId="{455C7204-6E98-44FE-A818-CD600B8211D3}" type="presOf" srcId="{59C66010-DDDF-4233-A4F1-E46151B4457A}" destId="{9FD273EE-50A7-496A-8542-806E591FB4A8}" srcOrd="1" destOrd="0" presId="urn:microsoft.com/office/officeart/2005/8/layout/lProcess2"/>
    <dgm:cxn modelId="{7148370A-FBA6-4CC7-95D0-2B43C37D6FC2}" srcId="{31A2A9B9-9EDC-456C-B726-3228024F0F50}" destId="{88D14B3D-C394-4284-ADFC-072C10B4C5FC}" srcOrd="1" destOrd="0" parTransId="{75716F8C-ADAC-4602-827F-33B9668E4F7E}" sibTransId="{9066214C-8123-4661-9E3A-59C33DFF5011}"/>
    <dgm:cxn modelId="{0DFD0A0F-68CE-41D3-BFCA-9F55666DC64C}" type="presOf" srcId="{95E63279-7792-4F36-9CFB-32C246159C28}" destId="{153CCCE5-DFEF-4759-BE7C-EABCA59A1924}" srcOrd="1" destOrd="0" presId="urn:microsoft.com/office/officeart/2005/8/layout/lProcess2"/>
    <dgm:cxn modelId="{8BBD6A1B-6299-4D65-84A9-7DCBA1002B7F}" srcId="{59C66010-DDDF-4233-A4F1-E46151B4457A}" destId="{405904CF-D0A0-4817-9A33-EC4B11131B3A}" srcOrd="1" destOrd="0" parTransId="{A62869A8-22B6-4063-8E72-8FB88E4344FE}" sibTransId="{217AC662-4507-4AB6-BA2D-C122F5641A58}"/>
    <dgm:cxn modelId="{BBC44B1D-7647-4E6A-8233-EFFF31FCEE1D}" type="presOf" srcId="{6E48063D-497F-4296-AF7F-489157F3B9E1}" destId="{B6FD0981-4F9C-41FF-BB28-87F107CFD1B5}" srcOrd="0" destOrd="0" presId="urn:microsoft.com/office/officeart/2005/8/layout/lProcess2"/>
    <dgm:cxn modelId="{CC8CBB5D-8A7E-42C6-999A-B3631A0BD381}" srcId="{59C66010-DDDF-4233-A4F1-E46151B4457A}" destId="{AD97A439-EB89-4B6D-8AE6-1EC195D9D2CF}" srcOrd="0" destOrd="0" parTransId="{8537F73B-50A9-47E1-9CBC-96C12AF61470}" sibTransId="{D94C7EE0-DD52-45EE-B9F3-374021A74A42}"/>
    <dgm:cxn modelId="{312AC341-6C91-4ED5-8C5A-1ADA7A2E3F39}" type="presOf" srcId="{EFA0818B-43E2-4566-A80E-36D1EE2A36FC}" destId="{348CF647-32F8-456B-A301-BF0B5290A75E}" srcOrd="0" destOrd="0" presId="urn:microsoft.com/office/officeart/2005/8/layout/lProcess2"/>
    <dgm:cxn modelId="{AB89AE48-1567-4250-824E-3BE5CCDB160F}" type="presOf" srcId="{95E63279-7792-4F36-9CFB-32C246159C28}" destId="{F95E756A-5DC7-4F2D-8BA2-73975A4DC837}" srcOrd="0" destOrd="0" presId="urn:microsoft.com/office/officeart/2005/8/layout/lProcess2"/>
    <dgm:cxn modelId="{EC2F094F-C48C-4FE0-8D15-4667BCF1E663}" srcId="{EFA0818B-43E2-4566-A80E-36D1EE2A36FC}" destId="{59C66010-DDDF-4233-A4F1-E46151B4457A}" srcOrd="1" destOrd="0" parTransId="{5303E351-BEEE-43F5-B7B4-A671DBF9BCF1}" sibTransId="{71EFDE9C-2C8A-4BEB-B6D2-677CF5B665CB}"/>
    <dgm:cxn modelId="{CD68CD75-CC5D-4E39-91B5-DA0847F445AC}" srcId="{95E63279-7792-4F36-9CFB-32C246159C28}" destId="{E156C422-2E87-4CC8-AD36-D98A2ABB0425}" srcOrd="0" destOrd="0" parTransId="{CC6045B1-697C-4400-9E14-F8E2DBD778E3}" sibTransId="{5097A4FB-6AF4-4610-B026-67FCD5DEB1D0}"/>
    <dgm:cxn modelId="{D50CFC83-0742-4B66-A0C7-F2CB2CF805FF}" srcId="{EFA0818B-43E2-4566-A80E-36D1EE2A36FC}" destId="{95E63279-7792-4F36-9CFB-32C246159C28}" srcOrd="2" destOrd="0" parTransId="{359ED207-CBFB-4FBA-8C69-F0E3370B2FCF}" sibTransId="{FBF57696-8BCE-4B2D-94EF-30C61152FACD}"/>
    <dgm:cxn modelId="{5B742689-C41D-4ADB-A3BC-EF51AAC24F36}" type="presOf" srcId="{59C66010-DDDF-4233-A4F1-E46151B4457A}" destId="{BDC21200-8805-450F-86DD-C76BD844609A}" srcOrd="0" destOrd="0" presId="urn:microsoft.com/office/officeart/2005/8/layout/lProcess2"/>
    <dgm:cxn modelId="{EB423E91-1DCB-417E-9FC0-484E1E53831D}" type="presOf" srcId="{405904CF-D0A0-4817-9A33-EC4B11131B3A}" destId="{4DD05E95-9830-4CDC-99F9-CA73D537F220}" srcOrd="0" destOrd="0" presId="urn:microsoft.com/office/officeart/2005/8/layout/lProcess2"/>
    <dgm:cxn modelId="{53875D9E-297F-4EA2-8E55-E37FEAC91098}" srcId="{EFA0818B-43E2-4566-A80E-36D1EE2A36FC}" destId="{31A2A9B9-9EDC-456C-B726-3228024F0F50}" srcOrd="0" destOrd="0" parTransId="{A0719B44-8825-4DFD-8AF9-E6869FB8C538}" sibTransId="{45A96DDF-14BF-4133-8C6A-5097FE4EE597}"/>
    <dgm:cxn modelId="{536E8BA4-E135-45DD-8C38-48188DC34FB8}" type="presOf" srcId="{E156C422-2E87-4CC8-AD36-D98A2ABB0425}" destId="{609DE072-9AED-4A39-B91B-2A6D7637C3EF}" srcOrd="0" destOrd="0" presId="urn:microsoft.com/office/officeart/2005/8/layout/lProcess2"/>
    <dgm:cxn modelId="{DA05FFC3-039D-4D73-8C11-A415D2489074}" type="presOf" srcId="{88D14B3D-C394-4284-ADFC-072C10B4C5FC}" destId="{E02E0323-CB02-459A-A92D-BE082338EDE7}" srcOrd="0" destOrd="0" presId="urn:microsoft.com/office/officeart/2005/8/layout/lProcess2"/>
    <dgm:cxn modelId="{2528EEC7-32B9-40CD-9734-980C119AF09D}" srcId="{95E63279-7792-4F36-9CFB-32C246159C28}" destId="{6E48063D-497F-4296-AF7F-489157F3B9E1}" srcOrd="1" destOrd="0" parTransId="{E2FB4E66-5D2D-4F97-B69A-CAB8EFF9D4F9}" sibTransId="{354F2FDD-EC9C-4AE5-B9F5-A09F7DDFC211}"/>
    <dgm:cxn modelId="{B34D5CDE-8E13-4178-878A-99403781F9C3}" type="presOf" srcId="{AD97A439-EB89-4B6D-8AE6-1EC195D9D2CF}" destId="{93DE5FF7-0B8C-4C00-A303-46AEDA62E0EF}" srcOrd="0" destOrd="0" presId="urn:microsoft.com/office/officeart/2005/8/layout/lProcess2"/>
    <dgm:cxn modelId="{383467ED-1CE3-4D7C-83C1-56E668A30FB4}" srcId="{31A2A9B9-9EDC-456C-B726-3228024F0F50}" destId="{80595F2E-9712-4D4C-AE73-2C78189E1E3C}" srcOrd="0" destOrd="0" parTransId="{F60A230F-AA5B-4AAA-B944-B738E85E5984}" sibTransId="{69F0AEF1-52C2-4189-9470-0CEFB6716A43}"/>
    <dgm:cxn modelId="{3A959DED-15B6-4AC6-ABBC-ADDD9BF386A6}" type="presOf" srcId="{80595F2E-9712-4D4C-AE73-2C78189E1E3C}" destId="{3EA55C07-F007-4BDF-968E-1565F62767AF}" srcOrd="0" destOrd="0" presId="urn:microsoft.com/office/officeart/2005/8/layout/lProcess2"/>
    <dgm:cxn modelId="{92DC57F6-78C6-473C-A217-1A6F15F2BE69}" type="presOf" srcId="{31A2A9B9-9EDC-456C-B726-3228024F0F50}" destId="{325BC25A-9428-43E3-B08A-F2481A3E2420}" srcOrd="0" destOrd="0" presId="urn:microsoft.com/office/officeart/2005/8/layout/lProcess2"/>
    <dgm:cxn modelId="{D8842BFA-2965-414F-B1EF-D68CE820AE6F}" type="presOf" srcId="{31A2A9B9-9EDC-456C-B726-3228024F0F50}" destId="{36DE3FC2-BBE1-4EC9-B453-398A9F335E49}" srcOrd="1" destOrd="0" presId="urn:microsoft.com/office/officeart/2005/8/layout/lProcess2"/>
    <dgm:cxn modelId="{F5D8403B-0E3D-4EC0-888A-2816129D566B}" type="presParOf" srcId="{348CF647-32F8-456B-A301-BF0B5290A75E}" destId="{9BB298A8-6F93-4EA1-802C-ACE00F3199D7}" srcOrd="0" destOrd="0" presId="urn:microsoft.com/office/officeart/2005/8/layout/lProcess2"/>
    <dgm:cxn modelId="{4598AECE-25BB-44F8-A06F-69479FEF7EFE}" type="presParOf" srcId="{9BB298A8-6F93-4EA1-802C-ACE00F3199D7}" destId="{325BC25A-9428-43E3-B08A-F2481A3E2420}" srcOrd="0" destOrd="0" presId="urn:microsoft.com/office/officeart/2005/8/layout/lProcess2"/>
    <dgm:cxn modelId="{07E1760C-5322-4345-AED4-289817ABA1A2}" type="presParOf" srcId="{9BB298A8-6F93-4EA1-802C-ACE00F3199D7}" destId="{36DE3FC2-BBE1-4EC9-B453-398A9F335E49}" srcOrd="1" destOrd="0" presId="urn:microsoft.com/office/officeart/2005/8/layout/lProcess2"/>
    <dgm:cxn modelId="{8A8F9233-5CB0-4B82-9A4D-DBE023B92066}" type="presParOf" srcId="{9BB298A8-6F93-4EA1-802C-ACE00F3199D7}" destId="{38A4E2D7-DCE4-404D-9C9F-8C078493A60E}" srcOrd="2" destOrd="0" presId="urn:microsoft.com/office/officeart/2005/8/layout/lProcess2"/>
    <dgm:cxn modelId="{E8EFE2E6-C436-4F34-88F1-81D0F3C88CCA}" type="presParOf" srcId="{38A4E2D7-DCE4-404D-9C9F-8C078493A60E}" destId="{7875B240-C9DE-4DA8-B6C1-F47A06C4191F}" srcOrd="0" destOrd="0" presId="urn:microsoft.com/office/officeart/2005/8/layout/lProcess2"/>
    <dgm:cxn modelId="{063DCA8D-CCFC-412B-BB8E-991E68FFB2FC}" type="presParOf" srcId="{7875B240-C9DE-4DA8-B6C1-F47A06C4191F}" destId="{3EA55C07-F007-4BDF-968E-1565F62767AF}" srcOrd="0" destOrd="0" presId="urn:microsoft.com/office/officeart/2005/8/layout/lProcess2"/>
    <dgm:cxn modelId="{11F7F932-00B4-411D-A233-B7822D134A8E}" type="presParOf" srcId="{7875B240-C9DE-4DA8-B6C1-F47A06C4191F}" destId="{4157902C-11CA-4FB3-8414-11B0E65EFAEC}" srcOrd="1" destOrd="0" presId="urn:microsoft.com/office/officeart/2005/8/layout/lProcess2"/>
    <dgm:cxn modelId="{A7AD5BB5-9FE9-4FF1-93CD-98E9D56AB812}" type="presParOf" srcId="{7875B240-C9DE-4DA8-B6C1-F47A06C4191F}" destId="{E02E0323-CB02-459A-A92D-BE082338EDE7}" srcOrd="2" destOrd="0" presId="urn:microsoft.com/office/officeart/2005/8/layout/lProcess2"/>
    <dgm:cxn modelId="{D1EC65D1-7563-4D77-98B3-C21268EB6928}" type="presParOf" srcId="{348CF647-32F8-456B-A301-BF0B5290A75E}" destId="{12D1AA35-4528-4F72-A1A2-BF5862E33F45}" srcOrd="1" destOrd="0" presId="urn:microsoft.com/office/officeart/2005/8/layout/lProcess2"/>
    <dgm:cxn modelId="{94D88BD4-E472-45CA-82FA-3D4156AFB013}" type="presParOf" srcId="{348CF647-32F8-456B-A301-BF0B5290A75E}" destId="{7B715413-89EA-435D-8579-CECAFBC55AAB}" srcOrd="2" destOrd="0" presId="urn:microsoft.com/office/officeart/2005/8/layout/lProcess2"/>
    <dgm:cxn modelId="{BE3CFAAD-59EB-47E4-80E8-B338B9FF79A1}" type="presParOf" srcId="{7B715413-89EA-435D-8579-CECAFBC55AAB}" destId="{BDC21200-8805-450F-86DD-C76BD844609A}" srcOrd="0" destOrd="0" presId="urn:microsoft.com/office/officeart/2005/8/layout/lProcess2"/>
    <dgm:cxn modelId="{A7534C03-3599-4133-BC01-19B25B44E3CB}" type="presParOf" srcId="{7B715413-89EA-435D-8579-CECAFBC55AAB}" destId="{9FD273EE-50A7-496A-8542-806E591FB4A8}" srcOrd="1" destOrd="0" presId="urn:microsoft.com/office/officeart/2005/8/layout/lProcess2"/>
    <dgm:cxn modelId="{FA2DBCAA-9404-4641-AC35-1A7645E4E46E}" type="presParOf" srcId="{7B715413-89EA-435D-8579-CECAFBC55AAB}" destId="{19AA4650-3D55-4C98-ABAE-BD494129D42B}" srcOrd="2" destOrd="0" presId="urn:microsoft.com/office/officeart/2005/8/layout/lProcess2"/>
    <dgm:cxn modelId="{B63A9ECC-0C8D-4D4B-B82B-13E5C09E8785}" type="presParOf" srcId="{19AA4650-3D55-4C98-ABAE-BD494129D42B}" destId="{E2F48995-5F7C-4CE7-AE10-1C7502FF1504}" srcOrd="0" destOrd="0" presId="urn:microsoft.com/office/officeart/2005/8/layout/lProcess2"/>
    <dgm:cxn modelId="{B983930D-7FD6-4CD6-BD88-33F4435BE3FA}" type="presParOf" srcId="{E2F48995-5F7C-4CE7-AE10-1C7502FF1504}" destId="{93DE5FF7-0B8C-4C00-A303-46AEDA62E0EF}" srcOrd="0" destOrd="0" presId="urn:microsoft.com/office/officeart/2005/8/layout/lProcess2"/>
    <dgm:cxn modelId="{53E3DE4B-61B9-4F3D-9DBD-0A088F1563AD}" type="presParOf" srcId="{E2F48995-5F7C-4CE7-AE10-1C7502FF1504}" destId="{5C5B1A88-5EE3-4F9D-8F18-56A503975325}" srcOrd="1" destOrd="0" presId="urn:microsoft.com/office/officeart/2005/8/layout/lProcess2"/>
    <dgm:cxn modelId="{82FB2AC2-D101-4783-8F05-E8503C5738E6}" type="presParOf" srcId="{E2F48995-5F7C-4CE7-AE10-1C7502FF1504}" destId="{4DD05E95-9830-4CDC-99F9-CA73D537F220}" srcOrd="2" destOrd="0" presId="urn:microsoft.com/office/officeart/2005/8/layout/lProcess2"/>
    <dgm:cxn modelId="{950DC971-B064-479D-8611-9F3094E59BD7}" type="presParOf" srcId="{348CF647-32F8-456B-A301-BF0B5290A75E}" destId="{A9AF3A0F-D001-4C78-BFA9-70B698280B8D}" srcOrd="3" destOrd="0" presId="urn:microsoft.com/office/officeart/2005/8/layout/lProcess2"/>
    <dgm:cxn modelId="{EA0A5DEB-C487-46FD-AF98-BEC975C77583}" type="presParOf" srcId="{348CF647-32F8-456B-A301-BF0B5290A75E}" destId="{1DAA643B-BD6F-423B-817C-B5020985FDE1}" srcOrd="4" destOrd="0" presId="urn:microsoft.com/office/officeart/2005/8/layout/lProcess2"/>
    <dgm:cxn modelId="{A0449110-6054-49D6-99D8-CC654A1D86ED}" type="presParOf" srcId="{1DAA643B-BD6F-423B-817C-B5020985FDE1}" destId="{F95E756A-5DC7-4F2D-8BA2-73975A4DC837}" srcOrd="0" destOrd="0" presId="urn:microsoft.com/office/officeart/2005/8/layout/lProcess2"/>
    <dgm:cxn modelId="{DF8F2D69-48E2-4819-A854-54F4CF2F051B}" type="presParOf" srcId="{1DAA643B-BD6F-423B-817C-B5020985FDE1}" destId="{153CCCE5-DFEF-4759-BE7C-EABCA59A1924}" srcOrd="1" destOrd="0" presId="urn:microsoft.com/office/officeart/2005/8/layout/lProcess2"/>
    <dgm:cxn modelId="{C0541BBF-7243-4FA2-8D7A-883D09A65C89}" type="presParOf" srcId="{1DAA643B-BD6F-423B-817C-B5020985FDE1}" destId="{8079A8AA-C047-4916-94CC-09F67BA1094F}" srcOrd="2" destOrd="0" presId="urn:microsoft.com/office/officeart/2005/8/layout/lProcess2"/>
    <dgm:cxn modelId="{812B599A-EA8D-4CD1-B546-0C5FA02D910D}" type="presParOf" srcId="{8079A8AA-C047-4916-94CC-09F67BA1094F}" destId="{6DF0ABA8-4382-46BD-A968-392576A57673}" srcOrd="0" destOrd="0" presId="urn:microsoft.com/office/officeart/2005/8/layout/lProcess2"/>
    <dgm:cxn modelId="{6BEB2BC7-032B-4935-BA38-7E360B5BD929}" type="presParOf" srcId="{6DF0ABA8-4382-46BD-A968-392576A57673}" destId="{609DE072-9AED-4A39-B91B-2A6D7637C3EF}" srcOrd="0" destOrd="0" presId="urn:microsoft.com/office/officeart/2005/8/layout/lProcess2"/>
    <dgm:cxn modelId="{873F81B0-3DE4-4FF6-AE54-285A90C23B44}" type="presParOf" srcId="{6DF0ABA8-4382-46BD-A968-392576A57673}" destId="{F9FDCCAD-A8D9-490F-97A4-B7793393655B}" srcOrd="1" destOrd="0" presId="urn:microsoft.com/office/officeart/2005/8/layout/lProcess2"/>
    <dgm:cxn modelId="{8F386B35-FF3C-4842-A7E6-F3FFA67C0383}" type="presParOf" srcId="{6DF0ABA8-4382-46BD-A968-392576A57673}" destId="{B6FD0981-4F9C-41FF-BB28-87F107CFD1B5}"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BC25A-9428-43E3-B08A-F2481A3E2420}">
      <dsp:nvSpPr>
        <dsp:cNvPr id="0" name=""/>
        <dsp:cNvSpPr/>
      </dsp:nvSpPr>
      <dsp:spPr>
        <a:xfrm>
          <a:off x="992" y="0"/>
          <a:ext cx="257968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nl-NL" sz="3800" kern="1200" dirty="0"/>
            <a:t>Onderwerp</a:t>
          </a:r>
        </a:p>
      </dsp:txBody>
      <dsp:txXfrm>
        <a:off x="992" y="0"/>
        <a:ext cx="2579687" cy="1625600"/>
      </dsp:txXfrm>
    </dsp:sp>
    <dsp:sp modelId="{3EA55C07-F007-4BDF-968E-1565F62767AF}">
      <dsp:nvSpPr>
        <dsp:cNvPr id="0" name=""/>
        <dsp:cNvSpPr/>
      </dsp:nvSpPr>
      <dsp:spPr>
        <a:xfrm>
          <a:off x="258960" y="1627187"/>
          <a:ext cx="2063749" cy="163380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Groen</a:t>
          </a:r>
        </a:p>
      </dsp:txBody>
      <dsp:txXfrm>
        <a:off x="306812" y="1675039"/>
        <a:ext cx="1968045" cy="1538098"/>
      </dsp:txXfrm>
    </dsp:sp>
    <dsp:sp modelId="{E02E0323-CB02-459A-A92D-BE082338EDE7}">
      <dsp:nvSpPr>
        <dsp:cNvPr id="0" name=""/>
        <dsp:cNvSpPr/>
      </dsp:nvSpPr>
      <dsp:spPr>
        <a:xfrm>
          <a:off x="258960" y="3512343"/>
          <a:ext cx="2063749" cy="1633802"/>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Sport </a:t>
          </a:r>
        </a:p>
      </dsp:txBody>
      <dsp:txXfrm>
        <a:off x="306812" y="3560195"/>
        <a:ext cx="1968045" cy="1538098"/>
      </dsp:txXfrm>
    </dsp:sp>
    <dsp:sp modelId="{BDC21200-8805-450F-86DD-C76BD844609A}">
      <dsp:nvSpPr>
        <dsp:cNvPr id="0" name=""/>
        <dsp:cNvSpPr/>
      </dsp:nvSpPr>
      <dsp:spPr>
        <a:xfrm>
          <a:off x="2774156" y="0"/>
          <a:ext cx="257968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nl-NL" sz="3800" kern="1200" dirty="0"/>
            <a:t>Doelgroep</a:t>
          </a:r>
        </a:p>
      </dsp:txBody>
      <dsp:txXfrm>
        <a:off x="2774156" y="0"/>
        <a:ext cx="2579687" cy="1625600"/>
      </dsp:txXfrm>
    </dsp:sp>
    <dsp:sp modelId="{93DE5FF7-0B8C-4C00-A303-46AEDA62E0EF}">
      <dsp:nvSpPr>
        <dsp:cNvPr id="0" name=""/>
        <dsp:cNvSpPr/>
      </dsp:nvSpPr>
      <dsp:spPr>
        <a:xfrm>
          <a:off x="3032125" y="1627187"/>
          <a:ext cx="2063749" cy="1633802"/>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Kinderen </a:t>
          </a:r>
        </a:p>
      </dsp:txBody>
      <dsp:txXfrm>
        <a:off x="3079977" y="1675039"/>
        <a:ext cx="1968045" cy="1538098"/>
      </dsp:txXfrm>
    </dsp:sp>
    <dsp:sp modelId="{4DD05E95-9830-4CDC-99F9-CA73D537F220}">
      <dsp:nvSpPr>
        <dsp:cNvPr id="0" name=""/>
        <dsp:cNvSpPr/>
      </dsp:nvSpPr>
      <dsp:spPr>
        <a:xfrm>
          <a:off x="3032125" y="3512343"/>
          <a:ext cx="2063749" cy="1633802"/>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Jongeren </a:t>
          </a:r>
        </a:p>
      </dsp:txBody>
      <dsp:txXfrm>
        <a:off x="3079977" y="3560195"/>
        <a:ext cx="1968045" cy="1538098"/>
      </dsp:txXfrm>
    </dsp:sp>
    <dsp:sp modelId="{F95E756A-5DC7-4F2D-8BA2-73975A4DC837}">
      <dsp:nvSpPr>
        <dsp:cNvPr id="0" name=""/>
        <dsp:cNvSpPr/>
      </dsp:nvSpPr>
      <dsp:spPr>
        <a:xfrm>
          <a:off x="5547320" y="0"/>
          <a:ext cx="257968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nl-NL" sz="3800" kern="1200" dirty="0"/>
            <a:t>Vorm</a:t>
          </a:r>
        </a:p>
      </dsp:txBody>
      <dsp:txXfrm>
        <a:off x="5547320" y="0"/>
        <a:ext cx="2579687" cy="1625600"/>
      </dsp:txXfrm>
    </dsp:sp>
    <dsp:sp modelId="{609DE072-9AED-4A39-B91B-2A6D7637C3EF}">
      <dsp:nvSpPr>
        <dsp:cNvPr id="0" name=""/>
        <dsp:cNvSpPr/>
      </dsp:nvSpPr>
      <dsp:spPr>
        <a:xfrm>
          <a:off x="5805289" y="1627187"/>
          <a:ext cx="2063749" cy="1633802"/>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Website </a:t>
          </a:r>
        </a:p>
      </dsp:txBody>
      <dsp:txXfrm>
        <a:off x="5853141" y="1675039"/>
        <a:ext cx="1968045" cy="1538098"/>
      </dsp:txXfrm>
    </dsp:sp>
    <dsp:sp modelId="{B6FD0981-4F9C-41FF-BB28-87F107CFD1B5}">
      <dsp:nvSpPr>
        <dsp:cNvPr id="0" name=""/>
        <dsp:cNvSpPr/>
      </dsp:nvSpPr>
      <dsp:spPr>
        <a:xfrm>
          <a:off x="5805289" y="3512343"/>
          <a:ext cx="2063749" cy="163380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72390" rIns="96520" bIns="72390" numCol="1" spcCol="1270" anchor="ctr" anchorCtr="0">
          <a:noAutofit/>
        </a:bodyPr>
        <a:lstStyle/>
        <a:p>
          <a:pPr marL="0" lvl="0" indent="0" algn="ctr" defTabSz="1689100">
            <a:lnSpc>
              <a:spcPct val="90000"/>
            </a:lnSpc>
            <a:spcBef>
              <a:spcPct val="0"/>
            </a:spcBef>
            <a:spcAft>
              <a:spcPct val="35000"/>
            </a:spcAft>
            <a:buNone/>
          </a:pPr>
          <a:r>
            <a:rPr lang="nl-NL" sz="3800" kern="1200" dirty="0"/>
            <a:t>Activiteit </a:t>
          </a:r>
        </a:p>
      </dsp:txBody>
      <dsp:txXfrm>
        <a:off x="5853141" y="3560195"/>
        <a:ext cx="1968045" cy="153809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2ABD57-A7D0-431B-8D37-E29382EFF0BC}" type="datetimeFigureOut">
              <a:rPr lang="nl-NL" smtClean="0"/>
              <a:t>21-1-2022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08A4B-AAA5-4E6C-92BA-F734B3EE3662}" type="slidenum">
              <a:rPr lang="nl-NL" smtClean="0"/>
              <a:t>‹nr.›</a:t>
            </a:fld>
            <a:endParaRPr lang="nl-NL"/>
          </a:p>
        </p:txBody>
      </p:sp>
    </p:spTree>
    <p:extLst>
      <p:ext uri="{BB962C8B-B14F-4D97-AF65-F5344CB8AC3E}">
        <p14:creationId xmlns:p14="http://schemas.microsoft.com/office/powerpoint/2010/main" val="282702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3</a:t>
            </a:fld>
            <a:endParaRPr lang="nl-NL"/>
          </a:p>
        </p:txBody>
      </p:sp>
    </p:spTree>
    <p:extLst>
      <p:ext uri="{BB962C8B-B14F-4D97-AF65-F5344CB8AC3E}">
        <p14:creationId xmlns:p14="http://schemas.microsoft.com/office/powerpoint/2010/main" val="305031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Doelen van een sociaal wijkteam zijn: * Participatie van bewoners, sociale samenhang en onderlinge hulp in buurt of wijk bevorderen. * Ondersteunen van bewoners bij kwesties op alle levensgebieden; deze snel, licht, gericht en in samenhang oppakken. * Een contactgelegenheid of toegankelijke plek bieden waar alle bewoners in de wijk met hun vragen en ideeën terecht kunnen (voorportaal). * Het versterken van de eigen kracht en het ‘</a:t>
            </a:r>
            <a:r>
              <a:rPr lang="nl-NL" err="1"/>
              <a:t>zelfoplossend</a:t>
            </a:r>
            <a:r>
              <a:rPr lang="nl-NL"/>
              <a:t> vermogen’ van bewoners. * Het voorzien in toegang tot intensievere of specialistische vormen van ondersteuning. * Meer specialistische, duurdere hulp uit de tweede lijn terugdringen.</a:t>
            </a:r>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6</a:t>
            </a:fld>
            <a:endParaRPr lang="nl-NL"/>
          </a:p>
        </p:txBody>
      </p:sp>
    </p:spTree>
    <p:extLst>
      <p:ext uri="{BB962C8B-B14F-4D97-AF65-F5344CB8AC3E}">
        <p14:creationId xmlns:p14="http://schemas.microsoft.com/office/powerpoint/2010/main" val="31155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10</a:t>
            </a:fld>
            <a:endParaRPr lang="nl-NL"/>
          </a:p>
        </p:txBody>
      </p:sp>
    </p:spTree>
    <p:extLst>
      <p:ext uri="{BB962C8B-B14F-4D97-AF65-F5344CB8AC3E}">
        <p14:creationId xmlns:p14="http://schemas.microsoft.com/office/powerpoint/2010/main" val="1987223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a:solidFill>
                  <a:srgbClr val="343434"/>
                </a:solidFill>
                <a:effectLst/>
                <a:latin typeface="Roboto"/>
              </a:rPr>
              <a:t>In de exploitatiebegroting wordt duidelijk welke omzet je minimaal moet halen om de kosten te dekken en winst te maken. Je stelt deze begroting op voor jezelf en ook wel voor externe financiers. De exploitatiebegroting is een onderdeel van het financieel plan.</a:t>
            </a:r>
            <a:endParaRPr lang="nl-NL"/>
          </a:p>
        </p:txBody>
      </p:sp>
      <p:sp>
        <p:nvSpPr>
          <p:cNvPr id="4" name="Tijdelijke aanduiding voor dianummer 3"/>
          <p:cNvSpPr>
            <a:spLocks noGrp="1"/>
          </p:cNvSpPr>
          <p:nvPr>
            <p:ph type="sldNum" sz="quarter" idx="5"/>
          </p:nvPr>
        </p:nvSpPr>
        <p:spPr/>
        <p:txBody>
          <a:bodyPr/>
          <a:lstStyle/>
          <a:p>
            <a:fld id="{F0AA9BF1-38C9-48DB-B639-BDE64FD2A829}" type="slidenum">
              <a:rPr lang="nl-NL" smtClean="0"/>
              <a:t>11</a:t>
            </a:fld>
            <a:endParaRPr lang="nl-NL"/>
          </a:p>
        </p:txBody>
      </p:sp>
    </p:spTree>
    <p:extLst>
      <p:ext uri="{BB962C8B-B14F-4D97-AF65-F5344CB8AC3E}">
        <p14:creationId xmlns:p14="http://schemas.microsoft.com/office/powerpoint/2010/main" val="363906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C06708-88D6-4040-93A6-DFCE96A77DA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4264CC0-31F7-4274-9CF1-47D7E93BA8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46ADA65-747A-42B1-91A3-1CE7040D1FC0}"/>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6D0595B7-9F83-4983-ABAC-117CEB252A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832FE63-BA2B-4773-8A5E-219988097BD6}"/>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347776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3216A-6E34-473F-B636-15D9D6D322D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9AF1EB5-3E17-452D-8475-A9D1F4CAFE3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66CA740-A121-4769-98ED-4EDBF9A8C5CE}"/>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C87B78C4-28C0-4B04-B73C-7755F0A35A7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5F640E-1180-47ED-8616-B0E7F7049214}"/>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114102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36B848F-B01B-4C3D-B7DD-C6D00493A9D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620B71F-BBF5-4AFA-B6FC-AE456C4D371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DF63B86-843B-4125-9C0C-4777FFEC6C23}"/>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F5F09B8E-D376-45B5-9635-C27FC0BEEE5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247E533-D710-4D60-89C7-6519813DAD3C}"/>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1660185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67EF4D4C-5367-4C26-9E2B-D8088D7FCA81}" type="datetimeFigureOut">
              <a:rPr lang="en-US" dirty="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09AB4C-4AF7-4840-8B9D-53359F5C7BA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9D89DBC-C6A9-4B54-93A8-0E7B41814D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74FF2D4-26AC-4F50-AA4A-CA1B2800585D}"/>
              </a:ext>
            </a:extLst>
          </p:cNvPr>
          <p:cNvSpPr>
            <a:spLocks noGrp="1"/>
          </p:cNvSpPr>
          <p:nvPr>
            <p:ph type="dt" sz="half" idx="10"/>
          </p:nvPr>
        </p:nvSpPr>
        <p:spPr/>
        <p:txBody>
          <a:bodyPr/>
          <a:lstStyle/>
          <a:p>
            <a:fld id="{69C4A31A-84F0-4C3F-9F3B-77A4E1D7702D}"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200C5C49-5436-4BA7-B9C1-26F583DC8E4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8F56C8B-9464-4408-9EC4-DDF8180A0762}"/>
              </a:ext>
            </a:extLst>
          </p:cNvPr>
          <p:cNvSpPr>
            <a:spLocks noGrp="1"/>
          </p:cNvSpPr>
          <p:nvPr>
            <p:ph type="sldNum" sz="quarter" idx="12"/>
          </p:nvPr>
        </p:nvSpPr>
        <p:spPr/>
        <p:txBody>
          <a:bodyPr/>
          <a:lstStyle/>
          <a:p>
            <a:fld id="{1879890F-32F4-42C9-B2AD-0012409F2734}" type="slidenum">
              <a:rPr lang="nl-NL" smtClean="0"/>
              <a:t>‹nr.›</a:t>
            </a:fld>
            <a:endParaRPr lang="nl-NL"/>
          </a:p>
        </p:txBody>
      </p:sp>
    </p:spTree>
    <p:extLst>
      <p:ext uri="{BB962C8B-B14F-4D97-AF65-F5344CB8AC3E}">
        <p14:creationId xmlns:p14="http://schemas.microsoft.com/office/powerpoint/2010/main" val="167805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D7DA11-A274-4ABF-B91D-3BC0DDD9D16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683B0EB-CA7D-48C7-8862-BC31FB1620F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1BFDF05-69CB-49EC-B0A7-58BA43294E1F}"/>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58AA5507-B449-48ED-B948-E4966820E7E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046ECCC-53E3-4E66-AB65-278A58998CD8}"/>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2841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EC779-0DED-4C66-B428-A44FAB8C1AD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A4B44AD-6CE6-41B4-BDC6-38CA4FCADD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91C433-63E6-44F5-9E29-966AFAD8A9D0}"/>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BFA6019D-DF44-4ECE-83D3-45816BEDE25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8A0493-2323-4B00-9A33-483FA316CCD6}"/>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402139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9B6ACF-7878-4B5C-923D-A9660CFF2F1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A4E144-1386-4FD8-8DAB-6EE68E7AA37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82EF58B-E322-48A1-A4FC-7E72EF6E275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F9AED75-189A-4274-AA65-7989BB321C14}"/>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6" name="Tijdelijke aanduiding voor voettekst 5">
            <a:extLst>
              <a:ext uri="{FF2B5EF4-FFF2-40B4-BE49-F238E27FC236}">
                <a16:creationId xmlns:a16="http://schemas.microsoft.com/office/drawing/2014/main" id="{A2377CB1-0E32-46B2-AAEA-0B96C8CA516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9547CD4-5EA5-49D9-90BB-27C57E5B8FA4}"/>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2878179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5E9A3-2F36-4891-95D0-AC84EB8520F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5D2BA3E-A367-4364-A1AE-A3D409F85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6928ADC-4337-4DDB-8AAD-817733008F8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9437106-8FE0-4D1D-8C99-A66AF69B5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D4918A0-FE22-4CEB-9300-A752E6A8CF2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CD08B0A-089B-4CA0-9DF7-E4F3DA0D7CE2}"/>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8" name="Tijdelijke aanduiding voor voettekst 7">
            <a:extLst>
              <a:ext uri="{FF2B5EF4-FFF2-40B4-BE49-F238E27FC236}">
                <a16:creationId xmlns:a16="http://schemas.microsoft.com/office/drawing/2014/main" id="{76D01881-3B55-4C94-A1D6-1D738255448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0E1D3B8-619D-4750-BF31-D127E4061E4A}"/>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5714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363C24-B34B-4072-9A17-E3CBDC6073C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CAC86FA-15D8-42C6-9342-D84B7B02BC82}"/>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4" name="Tijdelijke aanduiding voor voettekst 3">
            <a:extLst>
              <a:ext uri="{FF2B5EF4-FFF2-40B4-BE49-F238E27FC236}">
                <a16:creationId xmlns:a16="http://schemas.microsoft.com/office/drawing/2014/main" id="{83D091BA-6C20-4C14-88EC-388C032478A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40A3A46-9214-4A35-BBE6-5F70B041778F}"/>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176639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419C22-3663-4CBE-8684-C03D50D0249A}"/>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3" name="Tijdelijke aanduiding voor voettekst 2">
            <a:extLst>
              <a:ext uri="{FF2B5EF4-FFF2-40B4-BE49-F238E27FC236}">
                <a16:creationId xmlns:a16="http://schemas.microsoft.com/office/drawing/2014/main" id="{7D1F8107-4D6F-4E6E-A1DE-A16649B4F21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28BC688-8B7B-4F09-A582-8BDB5EC38282}"/>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212616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8120A8-2099-4652-941B-F3D04199FF3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DA7836C-DAAF-495C-943E-06BE9BD949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1663E2E-6A16-444F-B89E-E07D89E84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4CC40DD-B8C1-4B05-BDDA-6A1B889EF481}"/>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6" name="Tijdelijke aanduiding voor voettekst 5">
            <a:extLst>
              <a:ext uri="{FF2B5EF4-FFF2-40B4-BE49-F238E27FC236}">
                <a16:creationId xmlns:a16="http://schemas.microsoft.com/office/drawing/2014/main" id="{679BB715-4A3C-4C6D-8875-930C8A78770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8648305-C254-4C62-9C0B-BF54C8AD57AB}"/>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169841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47089A-78FA-4CE2-924E-517F2E62F7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6C81EA0-EF11-474C-95F7-A611081516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0F689A8-6CFE-40E2-9EB3-9C613C3BD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18B3A22-492D-409D-B398-84653C656472}"/>
              </a:ext>
            </a:extLst>
          </p:cNvPr>
          <p:cNvSpPr>
            <a:spLocks noGrp="1"/>
          </p:cNvSpPr>
          <p:nvPr>
            <p:ph type="dt" sz="half" idx="10"/>
          </p:nvPr>
        </p:nvSpPr>
        <p:spPr/>
        <p:txBody>
          <a:bodyPr/>
          <a:lstStyle/>
          <a:p>
            <a:fld id="{C9D76D6E-688E-4A44-9EDC-37A1F15DFAFF}" type="datetimeFigureOut">
              <a:rPr lang="nl-NL" smtClean="0"/>
              <a:t>21-1-2022</a:t>
            </a:fld>
            <a:endParaRPr lang="nl-NL"/>
          </a:p>
        </p:txBody>
      </p:sp>
      <p:sp>
        <p:nvSpPr>
          <p:cNvPr id="6" name="Tijdelijke aanduiding voor voettekst 5">
            <a:extLst>
              <a:ext uri="{FF2B5EF4-FFF2-40B4-BE49-F238E27FC236}">
                <a16:creationId xmlns:a16="http://schemas.microsoft.com/office/drawing/2014/main" id="{23F11F97-11BF-4110-9050-2D73F020908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FE7D4DB-DD68-413B-BA64-CA7ED40031DE}"/>
              </a:ext>
            </a:extLst>
          </p:cNvPr>
          <p:cNvSpPr>
            <a:spLocks noGrp="1"/>
          </p:cNvSpPr>
          <p:nvPr>
            <p:ph type="sldNum" sz="quarter" idx="12"/>
          </p:nvPr>
        </p:nvSpPr>
        <p:spPr/>
        <p:txBody>
          <a:bodyPr/>
          <a:lstStyle/>
          <a:p>
            <a:fld id="{99252985-7E7E-40F9-8733-7DE758D39F1B}" type="slidenum">
              <a:rPr lang="nl-NL" smtClean="0"/>
              <a:t>‹nr.›</a:t>
            </a:fld>
            <a:endParaRPr lang="nl-NL"/>
          </a:p>
        </p:txBody>
      </p:sp>
    </p:spTree>
    <p:extLst>
      <p:ext uri="{BB962C8B-B14F-4D97-AF65-F5344CB8AC3E}">
        <p14:creationId xmlns:p14="http://schemas.microsoft.com/office/powerpoint/2010/main" val="237060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701C4CC-CFC2-4F72-8C12-7A8F2FDBA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73CF022-84E7-4B33-B402-D0F0470E95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639D57B-F958-4F26-82F3-CE9985A1D5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76D6E-688E-4A44-9EDC-37A1F15DFAFF}"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668B4F3B-2B3B-4EB9-8EDB-465933476C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6C3EB6D-3757-4526-B777-5EC2F08EC3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52985-7E7E-40F9-8733-7DE758D39F1B}" type="slidenum">
              <a:rPr lang="nl-NL" smtClean="0"/>
              <a:t>‹nr.›</a:t>
            </a:fld>
            <a:endParaRPr lang="nl-NL"/>
          </a:p>
        </p:txBody>
      </p:sp>
    </p:spTree>
    <p:extLst>
      <p:ext uri="{BB962C8B-B14F-4D97-AF65-F5344CB8AC3E}">
        <p14:creationId xmlns:p14="http://schemas.microsoft.com/office/powerpoint/2010/main" val="461556943"/>
      </p:ext>
    </p:extLst>
  </p:cSld>
  <p:clrMap bg1="lt1" tx1="dk1" bg2="lt2" tx2="dk2" accent1="accent1" accent2="accent2" accent3="accent3" accent4="accent4" accent5="accent5" accent6="accent6" hlink="hlink" folHlink="folHlink"/>
  <p:sldLayoutIdLst>
    <p:sldLayoutId id="2147483663" r:id="rId1"/>
    <p:sldLayoutId id="2147483650" r:id="rId2"/>
    <p:sldLayoutId id="2147483651" r:id="rId3"/>
    <p:sldLayoutId id="2147483652" r:id="rId4"/>
    <p:sldLayoutId id="2147483653" r:id="rId5"/>
    <p:sldLayoutId id="2147483665" r:id="rId6"/>
    <p:sldLayoutId id="2147483664" r:id="rId7"/>
    <p:sldLayoutId id="2147483660" r:id="rId8"/>
    <p:sldLayoutId id="2147483661"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1/21/2022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 id="2147483655" r:id="rId2"/>
    <p:sldLayoutId id="2147483657" r:id="rId3"/>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DE0638C-48A2-4EF1-B281-5A8C068E9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DC86FBF-4C70-45B1-9CC9-5D70853F77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9582286-4AB1-4009-95F9-82B22EC681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4A31A-84F0-4C3F-9F3B-77A4E1D7702D}" type="datetimeFigureOut">
              <a:rPr lang="nl-NL" smtClean="0"/>
              <a:t>21-1-2022</a:t>
            </a:fld>
            <a:endParaRPr lang="nl-NL"/>
          </a:p>
        </p:txBody>
      </p:sp>
      <p:sp>
        <p:nvSpPr>
          <p:cNvPr id="5" name="Tijdelijke aanduiding voor voettekst 4">
            <a:extLst>
              <a:ext uri="{FF2B5EF4-FFF2-40B4-BE49-F238E27FC236}">
                <a16:creationId xmlns:a16="http://schemas.microsoft.com/office/drawing/2014/main" id="{F51BE7B1-94CC-464B-BB1F-FF50D36EDC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26C6339-627B-4D25-86F9-195760AAB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9890F-32F4-42C9-B2AD-0012409F2734}" type="slidenum">
              <a:rPr lang="nl-NL" smtClean="0"/>
              <a:t>‹nr.›</a:t>
            </a:fld>
            <a:endParaRPr lang="nl-NL"/>
          </a:p>
        </p:txBody>
      </p:sp>
    </p:spTree>
    <p:extLst>
      <p:ext uri="{BB962C8B-B14F-4D97-AF65-F5344CB8AC3E}">
        <p14:creationId xmlns:p14="http://schemas.microsoft.com/office/powerpoint/2010/main" val="105004990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fondswervingonline.nl/nieuws/dit-moet-je-altijd-meesturen-met-een-subsidieaanvraag"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pn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13.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28DD93-B2CB-493B-B526-2597DF12B8B4}"/>
              </a:ext>
            </a:extLst>
          </p:cNvPr>
          <p:cNvSpPr>
            <a:spLocks noGrp="1"/>
          </p:cNvSpPr>
          <p:nvPr>
            <p:ph type="ctrTitle"/>
          </p:nvPr>
        </p:nvSpPr>
        <p:spPr/>
        <p:txBody>
          <a:bodyPr/>
          <a:lstStyle/>
          <a:p>
            <a:r>
              <a:rPr lang="nl-NL" dirty="0"/>
              <a:t>Les 8 stad en wijk lj1p2</a:t>
            </a:r>
          </a:p>
        </p:txBody>
      </p:sp>
      <p:sp>
        <p:nvSpPr>
          <p:cNvPr id="3" name="Ondertitel 2">
            <a:extLst>
              <a:ext uri="{FF2B5EF4-FFF2-40B4-BE49-F238E27FC236}">
                <a16:creationId xmlns:a16="http://schemas.microsoft.com/office/drawing/2014/main" id="{B7E5BFBA-9CDB-47BB-BED1-72F6D3980AF0}"/>
              </a:ext>
            </a:extLst>
          </p:cNvPr>
          <p:cNvSpPr>
            <a:spLocks noGrp="1"/>
          </p:cNvSpPr>
          <p:nvPr>
            <p:ph type="subTitle" idx="1"/>
          </p:nvPr>
        </p:nvSpPr>
        <p:spPr/>
        <p:txBody>
          <a:bodyPr/>
          <a:lstStyle/>
          <a:p>
            <a:r>
              <a:rPr lang="nl-NL" dirty="0"/>
              <a:t>21-1-2022</a:t>
            </a:r>
          </a:p>
        </p:txBody>
      </p:sp>
    </p:spTree>
    <p:extLst>
      <p:ext uri="{BB962C8B-B14F-4D97-AF65-F5344CB8AC3E}">
        <p14:creationId xmlns:p14="http://schemas.microsoft.com/office/powerpoint/2010/main" val="30749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8">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hthoek 1">
            <a:extLst>
              <a:ext uri="{FF2B5EF4-FFF2-40B4-BE49-F238E27FC236}">
                <a16:creationId xmlns:a16="http://schemas.microsoft.com/office/drawing/2014/main" id="{9E63EE60-09E3-4B00-A81A-1A71F1A13A8D}"/>
              </a:ext>
            </a:extLst>
          </p:cNvPr>
          <p:cNvSpPr/>
          <p:nvPr/>
        </p:nvSpPr>
        <p:spPr>
          <a:xfrm>
            <a:off x="1024128" y="585216"/>
            <a:ext cx="5520509" cy="1499616"/>
          </a:xfrm>
          <a:prstGeom prst="rect">
            <a:avLst/>
          </a:prstGeom>
        </p:spPr>
        <p:txBody>
          <a:bodyPr vert="horz" lIns="91440" tIns="45720" rIns="91440" bIns="45720" rtlCol="0" anchor="ctr">
            <a:normAutofit/>
          </a:bodyPr>
          <a:lstStyle/>
          <a:p>
            <a:pPr defTabSz="914400">
              <a:lnSpc>
                <a:spcPct val="80000"/>
              </a:lnSpc>
              <a:spcBef>
                <a:spcPct val="0"/>
              </a:spcBef>
              <a:spcAft>
                <a:spcPts val="600"/>
              </a:spcAft>
            </a:pPr>
            <a:r>
              <a:rPr lang="en-US" sz="4000" cap="all" spc="100" dirty="0">
                <a:solidFill>
                  <a:schemeClr val="tx1">
                    <a:lumMod val="95000"/>
                    <a:lumOff val="5000"/>
                  </a:schemeClr>
                </a:solidFill>
                <a:latin typeface="+mj-lt"/>
                <a:ea typeface="+mj-ea"/>
                <a:cs typeface="+mj-cs"/>
              </a:rPr>
              <a:t>Subsidies </a:t>
            </a:r>
            <a:r>
              <a:rPr lang="en-US" sz="4000" cap="all" spc="100" dirty="0" err="1">
                <a:solidFill>
                  <a:schemeClr val="tx1">
                    <a:lumMod val="95000"/>
                    <a:lumOff val="5000"/>
                  </a:schemeClr>
                </a:solidFill>
                <a:latin typeface="+mj-lt"/>
                <a:ea typeface="+mj-ea"/>
                <a:cs typeface="+mj-cs"/>
              </a:rPr>
              <a:t>aanvragen</a:t>
            </a:r>
            <a:endParaRPr lang="en-US" sz="4000" cap="all" spc="100" dirty="0">
              <a:solidFill>
                <a:schemeClr val="tx1">
                  <a:lumMod val="95000"/>
                  <a:lumOff val="5000"/>
                </a:schemeClr>
              </a:solidFill>
              <a:latin typeface="+mj-lt"/>
              <a:ea typeface="+mj-ea"/>
              <a:cs typeface="+mj-cs"/>
            </a:endParaRPr>
          </a:p>
        </p:txBody>
      </p:sp>
      <p:sp>
        <p:nvSpPr>
          <p:cNvPr id="3" name="Tekstvak 2">
            <a:extLst>
              <a:ext uri="{FF2B5EF4-FFF2-40B4-BE49-F238E27FC236}">
                <a16:creationId xmlns:a16="http://schemas.microsoft.com/office/drawing/2014/main" id="{2DAA2FB3-097B-4038-AD69-4AF9276C806B}"/>
              </a:ext>
            </a:extLst>
          </p:cNvPr>
          <p:cNvSpPr txBox="1"/>
          <p:nvPr/>
        </p:nvSpPr>
        <p:spPr>
          <a:xfrm>
            <a:off x="1096047" y="1858800"/>
            <a:ext cx="10196793" cy="3931920"/>
          </a:xfrm>
          <a:prstGeom prst="rect">
            <a:avLst/>
          </a:prstGeom>
        </p:spPr>
        <p:txBody>
          <a:bodyPr vert="horz" lIns="45720" tIns="45720" rIns="45720" bIns="45720" rtlCol="0">
            <a:noAutofit/>
          </a:bodyPr>
          <a:lstStyle/>
          <a:p>
            <a:pPr defTabSz="914400">
              <a:lnSpc>
                <a:spcPct val="90000"/>
              </a:lnSpc>
              <a:spcAft>
                <a:spcPts val="600"/>
              </a:spcAft>
              <a:buClr>
                <a:schemeClr val="accent1"/>
              </a:buClr>
            </a:pPr>
            <a:r>
              <a:rPr lang="nl-NL" sz="2400" b="1" dirty="0"/>
              <a:t>VANDAAG: opdracht 2</a:t>
            </a:r>
          </a:p>
          <a:p>
            <a:pPr defTabSz="914400">
              <a:lnSpc>
                <a:spcPct val="90000"/>
              </a:lnSpc>
              <a:spcAft>
                <a:spcPts val="600"/>
              </a:spcAft>
              <a:buClr>
                <a:schemeClr val="accent1"/>
              </a:buClr>
            </a:pPr>
            <a:r>
              <a:rPr lang="nl-NL" sz="2400" b="1" dirty="0"/>
              <a:t>Terug naar je eigen groepje: </a:t>
            </a:r>
          </a:p>
          <a:p>
            <a:pPr defTabSz="914400">
              <a:lnSpc>
                <a:spcPct val="90000"/>
              </a:lnSpc>
              <a:spcAft>
                <a:spcPts val="600"/>
              </a:spcAft>
              <a:buClr>
                <a:schemeClr val="accent1"/>
              </a:buClr>
            </a:pPr>
            <a:r>
              <a:rPr lang="nl-NL" sz="2400" dirty="0"/>
              <a:t>a. Waarvoor heb je voor jouw organisatie of activiteiten geld nodig?</a:t>
            </a:r>
          </a:p>
          <a:p>
            <a:pPr marL="342900" indent="-342900" defTabSz="914400">
              <a:lnSpc>
                <a:spcPct val="90000"/>
              </a:lnSpc>
              <a:spcAft>
                <a:spcPts val="600"/>
              </a:spcAft>
              <a:buClr>
                <a:schemeClr val="accent1"/>
              </a:buClr>
              <a:buFontTx/>
              <a:buChar char="-"/>
            </a:pPr>
            <a:r>
              <a:rPr lang="nl-NL" sz="2400" dirty="0"/>
              <a:t>Salaris </a:t>
            </a:r>
          </a:p>
          <a:p>
            <a:pPr marL="342900" indent="-342900" defTabSz="914400">
              <a:lnSpc>
                <a:spcPct val="90000"/>
              </a:lnSpc>
              <a:spcAft>
                <a:spcPts val="600"/>
              </a:spcAft>
              <a:buClr>
                <a:schemeClr val="accent1"/>
              </a:buClr>
              <a:buFontTx/>
              <a:buChar char="-"/>
            </a:pPr>
            <a:r>
              <a:rPr lang="nl-NL" sz="2400" dirty="0"/>
              <a:t>Materialen</a:t>
            </a:r>
          </a:p>
          <a:p>
            <a:pPr marL="342900" indent="-342900" defTabSz="914400">
              <a:lnSpc>
                <a:spcPct val="90000"/>
              </a:lnSpc>
              <a:spcAft>
                <a:spcPts val="600"/>
              </a:spcAft>
              <a:buClr>
                <a:schemeClr val="accent1"/>
              </a:buClr>
              <a:buFontTx/>
              <a:buChar char="-"/>
            </a:pPr>
            <a:r>
              <a:rPr lang="nl-NL" sz="2400" dirty="0"/>
              <a:t>Activiteiten </a:t>
            </a:r>
          </a:p>
          <a:p>
            <a:pPr marL="342900" indent="-342900" defTabSz="914400">
              <a:lnSpc>
                <a:spcPct val="90000"/>
              </a:lnSpc>
              <a:spcAft>
                <a:spcPts val="600"/>
              </a:spcAft>
              <a:buClr>
                <a:schemeClr val="accent1"/>
              </a:buClr>
              <a:buFontTx/>
              <a:buChar char="-"/>
            </a:pPr>
            <a:r>
              <a:rPr lang="nl-NL" sz="2400" dirty="0"/>
              <a:t>Diensten</a:t>
            </a:r>
          </a:p>
          <a:p>
            <a:pPr marL="342900" indent="-342900" defTabSz="914400">
              <a:lnSpc>
                <a:spcPct val="90000"/>
              </a:lnSpc>
              <a:spcAft>
                <a:spcPts val="600"/>
              </a:spcAft>
              <a:buClr>
                <a:schemeClr val="accent1"/>
              </a:buClr>
              <a:buFontTx/>
              <a:buChar char="-"/>
            </a:pPr>
            <a:r>
              <a:rPr lang="nl-NL" sz="2400" dirty="0"/>
              <a:t>Randvoorwaarden</a:t>
            </a:r>
          </a:p>
          <a:p>
            <a:pPr marL="342900" indent="-342900" defTabSz="914400">
              <a:lnSpc>
                <a:spcPct val="90000"/>
              </a:lnSpc>
              <a:spcAft>
                <a:spcPts val="600"/>
              </a:spcAft>
              <a:buClr>
                <a:schemeClr val="accent1"/>
              </a:buClr>
              <a:buFontTx/>
              <a:buChar char="-"/>
            </a:pPr>
            <a:r>
              <a:rPr lang="nl-NL" sz="2400" dirty="0"/>
              <a:t>Training </a:t>
            </a:r>
          </a:p>
          <a:p>
            <a:pPr marL="342900" indent="-342900" defTabSz="914400">
              <a:lnSpc>
                <a:spcPct val="90000"/>
              </a:lnSpc>
              <a:spcAft>
                <a:spcPts val="600"/>
              </a:spcAft>
              <a:buClr>
                <a:schemeClr val="accent1"/>
              </a:buClr>
              <a:buFontTx/>
              <a:buChar char="-"/>
            </a:pPr>
            <a:r>
              <a:rPr lang="nl-NL" sz="2400" dirty="0"/>
              <a:t>Anders nl. </a:t>
            </a:r>
          </a:p>
          <a:p>
            <a:pPr defTabSz="914400">
              <a:lnSpc>
                <a:spcPct val="90000"/>
              </a:lnSpc>
              <a:spcAft>
                <a:spcPts val="600"/>
              </a:spcAft>
              <a:buClr>
                <a:schemeClr val="accent1"/>
              </a:buClr>
            </a:pPr>
            <a:r>
              <a:rPr lang="nl-NL" sz="2400" dirty="0"/>
              <a:t> b. Hoe kom je aan dat geld? Waar kun je eventueel subsidie aanvragen?</a:t>
            </a:r>
          </a:p>
        </p:txBody>
      </p:sp>
    </p:spTree>
    <p:extLst>
      <p:ext uri="{BB962C8B-B14F-4D97-AF65-F5344CB8AC3E}">
        <p14:creationId xmlns:p14="http://schemas.microsoft.com/office/powerpoint/2010/main" val="295919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CCBEB7-5A7E-4FA5-BBE8-CE6874E3266F}"/>
              </a:ext>
            </a:extLst>
          </p:cNvPr>
          <p:cNvSpPr>
            <a:spLocks noGrp="1"/>
          </p:cNvSpPr>
          <p:nvPr>
            <p:ph type="title"/>
          </p:nvPr>
        </p:nvSpPr>
        <p:spPr/>
        <p:txBody>
          <a:bodyPr>
            <a:normAutofit/>
          </a:bodyPr>
          <a:lstStyle/>
          <a:p>
            <a:r>
              <a:rPr lang="nl-NL" dirty="0"/>
              <a:t>Tot slot</a:t>
            </a:r>
            <a:r>
              <a:rPr lang="nl-NL" dirty="0">
                <a:sym typeface="Wingdings" panose="05000000000000000000" pitchFamily="2" charset="2"/>
              </a:rPr>
              <a:t>: </a:t>
            </a:r>
            <a:br>
              <a:rPr lang="nl-NL" dirty="0">
                <a:sym typeface="Wingdings" panose="05000000000000000000" pitchFamily="2" charset="2"/>
              </a:rPr>
            </a:br>
            <a:r>
              <a:rPr lang="nl-NL" dirty="0"/>
              <a:t>Nodig voor een Subsidieaanvraag</a:t>
            </a:r>
          </a:p>
        </p:txBody>
      </p:sp>
      <p:sp>
        <p:nvSpPr>
          <p:cNvPr id="4" name="Tekstvak 3">
            <a:extLst>
              <a:ext uri="{FF2B5EF4-FFF2-40B4-BE49-F238E27FC236}">
                <a16:creationId xmlns:a16="http://schemas.microsoft.com/office/drawing/2014/main" id="{709D9419-869F-4E2E-A480-E48623C55615}"/>
              </a:ext>
            </a:extLst>
          </p:cNvPr>
          <p:cNvSpPr txBox="1"/>
          <p:nvPr/>
        </p:nvSpPr>
        <p:spPr>
          <a:xfrm>
            <a:off x="1024128" y="6272784"/>
            <a:ext cx="10800708" cy="369332"/>
          </a:xfrm>
          <a:prstGeom prst="rect">
            <a:avLst/>
          </a:prstGeom>
          <a:noFill/>
        </p:spPr>
        <p:txBody>
          <a:bodyPr wrap="square">
            <a:spAutoFit/>
          </a:bodyPr>
          <a:lstStyle/>
          <a:p>
            <a:r>
              <a:rPr lang="nl-NL">
                <a:hlinkClick r:id="rId3"/>
              </a:rPr>
              <a:t>https://www.fondswervingonline.nl/nieuws/dit-moet-je-altijd-meesturen-met-een-subsidieaanvraag</a:t>
            </a:r>
            <a:r>
              <a:rPr lang="nl-NL"/>
              <a:t> = bron </a:t>
            </a:r>
          </a:p>
        </p:txBody>
      </p:sp>
      <p:sp>
        <p:nvSpPr>
          <p:cNvPr id="6" name="Tekstvak 5">
            <a:extLst>
              <a:ext uri="{FF2B5EF4-FFF2-40B4-BE49-F238E27FC236}">
                <a16:creationId xmlns:a16="http://schemas.microsoft.com/office/drawing/2014/main" id="{17A3C86F-9A7A-4DF8-9F94-F47BA7A0B53C}"/>
              </a:ext>
            </a:extLst>
          </p:cNvPr>
          <p:cNvSpPr txBox="1"/>
          <p:nvPr/>
        </p:nvSpPr>
        <p:spPr>
          <a:xfrm>
            <a:off x="1024128" y="1748469"/>
            <a:ext cx="9720072" cy="4154984"/>
          </a:xfrm>
          <a:prstGeom prst="rect">
            <a:avLst/>
          </a:prstGeom>
          <a:noFill/>
        </p:spPr>
        <p:txBody>
          <a:bodyPr wrap="square">
            <a:spAutoFit/>
          </a:bodyPr>
          <a:lstStyle/>
          <a:p>
            <a:pPr algn="l"/>
            <a:r>
              <a:rPr lang="nl-NL" sz="2400" b="0" i="0" dirty="0">
                <a:solidFill>
                  <a:srgbClr val="000000"/>
                </a:solidFill>
                <a:effectLst/>
              </a:rPr>
              <a:t>In ieder geval: </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Begeleidende brief met een duidelijke motivatie van je aanvraag</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b="0" i="0" dirty="0">
                <a:solidFill>
                  <a:srgbClr val="000000"/>
                </a:solidFill>
                <a:effectLst/>
              </a:rPr>
              <a:t>Duidelijke omschrijving van je organisatie of project</a:t>
            </a:r>
          </a:p>
          <a:p>
            <a:pPr marL="742950" lvl="1" indent="-285750" algn="l">
              <a:buFont typeface="Arial" panose="020B0604020202020204" pitchFamily="34" charset="0"/>
              <a:buChar char="•"/>
            </a:pPr>
            <a:r>
              <a:rPr lang="nl-NL" sz="2400" b="0" i="0" dirty="0">
                <a:solidFill>
                  <a:srgbClr val="000000"/>
                </a:solidFill>
                <a:effectLst/>
              </a:rPr>
              <a:t>Stuur een projectplan mee bij een aanvraag voor een subsidie </a:t>
            </a:r>
          </a:p>
          <a:p>
            <a:pPr marL="742950" lvl="1" indent="-285750" algn="l">
              <a:buFont typeface="Arial" panose="020B0604020202020204" pitchFamily="34" charset="0"/>
              <a:buChar char="•"/>
            </a:pPr>
            <a:r>
              <a:rPr lang="nl-NL" sz="2400" b="0" i="0" dirty="0">
                <a:solidFill>
                  <a:srgbClr val="000000"/>
                </a:solidFill>
                <a:effectLst/>
              </a:rPr>
              <a:t>Stuur een beleids- en activiteitenplan mee bij een aanvraag</a:t>
            </a:r>
          </a:p>
          <a:p>
            <a:pPr lvl="1" algn="l"/>
            <a:endParaRPr lang="nl-NL" sz="2400" b="0" i="0" dirty="0">
              <a:solidFill>
                <a:srgbClr val="000000"/>
              </a:solidFill>
              <a:effectLst/>
            </a:endParaRPr>
          </a:p>
          <a:p>
            <a:pPr algn="l">
              <a:buFont typeface="Arial" panose="020B0604020202020204" pitchFamily="34" charset="0"/>
              <a:buChar char="•"/>
            </a:pPr>
            <a:r>
              <a:rPr lang="nl-NL" sz="2400" b="0" i="0" dirty="0">
                <a:solidFill>
                  <a:srgbClr val="000000"/>
                </a:solidFill>
                <a:effectLst/>
              </a:rPr>
              <a:t>Statuten van de aanvragende rechtspersoon (recent exemplaar)</a:t>
            </a:r>
          </a:p>
          <a:p>
            <a:pPr algn="l">
              <a:buFont typeface="Arial" panose="020B0604020202020204" pitchFamily="34" charset="0"/>
              <a:buChar char="•"/>
            </a:pPr>
            <a:endParaRPr lang="nl-NL" sz="2400" dirty="0">
              <a:solidFill>
                <a:srgbClr val="000000"/>
              </a:solidFill>
            </a:endParaRPr>
          </a:p>
          <a:p>
            <a:pPr algn="l">
              <a:buFont typeface="Arial" panose="020B0604020202020204" pitchFamily="34" charset="0"/>
              <a:buChar char="•"/>
            </a:pPr>
            <a:r>
              <a:rPr lang="nl-NL" sz="2400" dirty="0">
                <a:solidFill>
                  <a:srgbClr val="000000"/>
                </a:solidFill>
              </a:rPr>
              <a:t>B</a:t>
            </a:r>
            <a:r>
              <a:rPr lang="nl-NL" sz="2400" b="0" i="0" dirty="0">
                <a:solidFill>
                  <a:srgbClr val="000000"/>
                </a:solidFill>
                <a:effectLst/>
              </a:rPr>
              <a:t>egroting</a:t>
            </a:r>
          </a:p>
        </p:txBody>
      </p:sp>
    </p:spTree>
    <p:extLst>
      <p:ext uri="{BB962C8B-B14F-4D97-AF65-F5344CB8AC3E}">
        <p14:creationId xmlns:p14="http://schemas.microsoft.com/office/powerpoint/2010/main" val="360274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55CF4C96-BB30-44A9-80B1-BC989E0B66D4}"/>
              </a:ext>
            </a:extLst>
          </p:cNvPr>
          <p:cNvSpPr txBox="1"/>
          <p:nvPr/>
        </p:nvSpPr>
        <p:spPr>
          <a:xfrm>
            <a:off x="685801" y="259204"/>
            <a:ext cx="10972799" cy="1508105"/>
          </a:xfrm>
          <a:prstGeom prst="rect">
            <a:avLst/>
          </a:prstGeom>
          <a:noFill/>
        </p:spPr>
        <p:txBody>
          <a:bodyPr wrap="square" lIns="91440" tIns="45720" rIns="91440" bIns="45720" rtlCol="0" anchor="t">
            <a:spAutoFit/>
          </a:bodyPr>
          <a:lstStyle/>
          <a:p>
            <a:endParaRPr lang="nl-NL" sz="2000" dirty="0">
              <a:solidFill>
                <a:srgbClr val="FF0000"/>
              </a:solidFill>
            </a:endParaRPr>
          </a:p>
          <a:p>
            <a:endParaRPr lang="nl-NL" sz="2400" dirty="0"/>
          </a:p>
          <a:p>
            <a:r>
              <a:rPr lang="nl-NL" sz="2400" dirty="0"/>
              <a:t>Groep nummer:</a:t>
            </a:r>
          </a:p>
          <a:p>
            <a:r>
              <a:rPr lang="nl-NL" sz="2400" dirty="0"/>
              <a:t>Opdracht:</a:t>
            </a:r>
          </a:p>
        </p:txBody>
      </p:sp>
      <p:graphicFrame>
        <p:nvGraphicFramePr>
          <p:cNvPr id="3" name="Tabel 3">
            <a:extLst>
              <a:ext uri="{FF2B5EF4-FFF2-40B4-BE49-F238E27FC236}">
                <a16:creationId xmlns:a16="http://schemas.microsoft.com/office/drawing/2014/main" id="{0EA0721F-0CBF-482A-845C-0C810EC5B58C}"/>
              </a:ext>
            </a:extLst>
          </p:cNvPr>
          <p:cNvGraphicFramePr>
            <a:graphicFrameLocks noGrp="1"/>
          </p:cNvGraphicFramePr>
          <p:nvPr/>
        </p:nvGraphicFramePr>
        <p:xfrm>
          <a:off x="779957" y="1767309"/>
          <a:ext cx="10039565" cy="2677160"/>
        </p:xfrm>
        <a:graphic>
          <a:graphicData uri="http://schemas.openxmlformats.org/drawingml/2006/table">
            <a:tbl>
              <a:tblPr firstRow="1" bandRow="1">
                <a:tableStyleId>{5C22544A-7EE6-4342-B048-85BDC9FD1C3A}</a:tableStyleId>
              </a:tblPr>
              <a:tblGrid>
                <a:gridCol w="3032590">
                  <a:extLst>
                    <a:ext uri="{9D8B030D-6E8A-4147-A177-3AD203B41FA5}">
                      <a16:colId xmlns:a16="http://schemas.microsoft.com/office/drawing/2014/main" val="2549228914"/>
                    </a:ext>
                  </a:extLst>
                </a:gridCol>
                <a:gridCol w="3688423">
                  <a:extLst>
                    <a:ext uri="{9D8B030D-6E8A-4147-A177-3AD203B41FA5}">
                      <a16:colId xmlns:a16="http://schemas.microsoft.com/office/drawing/2014/main" val="1666431911"/>
                    </a:ext>
                  </a:extLst>
                </a:gridCol>
                <a:gridCol w="3318552">
                  <a:extLst>
                    <a:ext uri="{9D8B030D-6E8A-4147-A177-3AD203B41FA5}">
                      <a16:colId xmlns:a16="http://schemas.microsoft.com/office/drawing/2014/main" val="2120875130"/>
                    </a:ext>
                  </a:extLst>
                </a:gridCol>
              </a:tblGrid>
              <a:tr h="816428">
                <a:tc>
                  <a:txBody>
                    <a:bodyPr/>
                    <a:lstStyle/>
                    <a:p>
                      <a:r>
                        <a:rPr lang="nl-NL" sz="2400" dirty="0"/>
                        <a:t>Posten waar we geld voor nodig hebben</a:t>
                      </a:r>
                    </a:p>
                  </a:txBody>
                  <a:tcPr/>
                </a:tc>
                <a:tc>
                  <a:txBody>
                    <a:bodyPr/>
                    <a:lstStyle/>
                    <a:p>
                      <a:r>
                        <a:rPr lang="nl-NL" sz="2400"/>
                        <a:t>Een inschatting van het bedrag:</a:t>
                      </a:r>
                    </a:p>
                  </a:txBody>
                  <a:tcPr/>
                </a:tc>
                <a:tc>
                  <a:txBody>
                    <a:bodyPr/>
                    <a:lstStyle/>
                    <a:p>
                      <a:r>
                        <a:rPr lang="nl-NL" sz="2400"/>
                        <a:t>Waar komt dat geld vandaan?</a:t>
                      </a:r>
                    </a:p>
                  </a:txBody>
                  <a:tcPr/>
                </a:tc>
                <a:extLst>
                  <a:ext uri="{0D108BD9-81ED-4DB2-BD59-A6C34878D82A}">
                    <a16:rowId xmlns:a16="http://schemas.microsoft.com/office/drawing/2014/main" val="178928171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697468132"/>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831991341"/>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640634486"/>
                  </a:ext>
                </a:extLst>
              </a:tr>
              <a:tr h="370840">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279246011"/>
                  </a:ext>
                </a:extLst>
              </a:tr>
              <a:tr h="370840">
                <a:tc>
                  <a:txBody>
                    <a:bodyPr/>
                    <a:lstStyle/>
                    <a:p>
                      <a:endParaRPr lang="nl-NL" dirty="0"/>
                    </a:p>
                  </a:txBody>
                  <a:tcPr/>
                </a:tc>
                <a:tc>
                  <a:txBody>
                    <a:bodyPr/>
                    <a:lstStyle/>
                    <a:p>
                      <a:r>
                        <a:rPr lang="nl-NL"/>
                        <a:t>Totaal:</a:t>
                      </a:r>
                    </a:p>
                  </a:txBody>
                  <a:tcPr/>
                </a:tc>
                <a:tc>
                  <a:txBody>
                    <a:bodyPr/>
                    <a:lstStyle/>
                    <a:p>
                      <a:endParaRPr lang="nl-NL" dirty="0"/>
                    </a:p>
                  </a:txBody>
                  <a:tcPr/>
                </a:tc>
                <a:extLst>
                  <a:ext uri="{0D108BD9-81ED-4DB2-BD59-A6C34878D82A}">
                    <a16:rowId xmlns:a16="http://schemas.microsoft.com/office/drawing/2014/main" val="894034854"/>
                  </a:ext>
                </a:extLst>
              </a:tr>
            </a:tbl>
          </a:graphicData>
        </a:graphic>
      </p:graphicFrame>
      <p:sp>
        <p:nvSpPr>
          <p:cNvPr id="4" name="Tekstvak 3">
            <a:extLst>
              <a:ext uri="{FF2B5EF4-FFF2-40B4-BE49-F238E27FC236}">
                <a16:creationId xmlns:a16="http://schemas.microsoft.com/office/drawing/2014/main" id="{C1FE23C2-588C-4114-87F5-8CB1F1898401}"/>
              </a:ext>
            </a:extLst>
          </p:cNvPr>
          <p:cNvSpPr txBox="1"/>
          <p:nvPr/>
        </p:nvSpPr>
        <p:spPr>
          <a:xfrm>
            <a:off x="685801" y="4525828"/>
            <a:ext cx="10459543" cy="461665"/>
          </a:xfrm>
          <a:prstGeom prst="rect">
            <a:avLst/>
          </a:prstGeom>
          <a:noFill/>
        </p:spPr>
        <p:txBody>
          <a:bodyPr wrap="square" lIns="91440" tIns="45720" rIns="91440" bIns="45720" rtlCol="0" anchor="t">
            <a:spAutoFit/>
          </a:bodyPr>
          <a:lstStyle/>
          <a:p>
            <a:r>
              <a:rPr lang="nl-NL" sz="2400" dirty="0"/>
              <a:t>Subsidie verstrekkers waar we een aanvraag kunnen indienen zijn: …  </a:t>
            </a:r>
            <a:endParaRPr lang="nl-NL" dirty="0"/>
          </a:p>
        </p:txBody>
      </p:sp>
      <p:sp>
        <p:nvSpPr>
          <p:cNvPr id="6" name="Rechthoek 5">
            <a:extLst>
              <a:ext uri="{FF2B5EF4-FFF2-40B4-BE49-F238E27FC236}">
                <a16:creationId xmlns:a16="http://schemas.microsoft.com/office/drawing/2014/main" id="{3D8D067E-45BF-432C-9F52-A8B350032F99}"/>
              </a:ext>
            </a:extLst>
          </p:cNvPr>
          <p:cNvSpPr/>
          <p:nvPr/>
        </p:nvSpPr>
        <p:spPr>
          <a:xfrm>
            <a:off x="685801" y="866775"/>
            <a:ext cx="10459543" cy="4381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01843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8F0A89CB-588E-4D11-919B-90188E0D3BE6}"/>
              </a:ext>
            </a:extLst>
          </p:cNvPr>
          <p:cNvPicPr>
            <a:picLocks noChangeAspect="1"/>
          </p:cNvPicPr>
          <p:nvPr/>
        </p:nvPicPr>
        <p:blipFill>
          <a:blip r:embed="rId2"/>
          <a:stretch>
            <a:fillRect/>
          </a:stretch>
        </p:blipFill>
        <p:spPr>
          <a:xfrm>
            <a:off x="6884670" y="906706"/>
            <a:ext cx="4404360" cy="4269138"/>
          </a:xfrm>
          <a:prstGeom prst="rect">
            <a:avLst/>
          </a:prstGeom>
        </p:spPr>
      </p:pic>
      <p:sp>
        <p:nvSpPr>
          <p:cNvPr id="2" name="Ovaal 1">
            <a:extLst>
              <a:ext uri="{FF2B5EF4-FFF2-40B4-BE49-F238E27FC236}">
                <a16:creationId xmlns:a16="http://schemas.microsoft.com/office/drawing/2014/main" id="{D988A95C-6DC5-4A18-9D7F-DE0C7EB5AA73}"/>
              </a:ext>
            </a:extLst>
          </p:cNvPr>
          <p:cNvSpPr/>
          <p:nvPr/>
        </p:nvSpPr>
        <p:spPr>
          <a:xfrm>
            <a:off x="902970" y="1655404"/>
            <a:ext cx="4960620" cy="3520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Volgende week is de laatste les:</a:t>
            </a:r>
          </a:p>
          <a:p>
            <a:pPr algn="ctr"/>
            <a:r>
              <a:rPr lang="nl-NL" sz="2800" dirty="0"/>
              <a:t>Als je nog vragen hebt over de begrippenlijst kun je die dan stellen</a:t>
            </a:r>
            <a:r>
              <a:rPr lang="nl-NL" dirty="0"/>
              <a:t>! </a:t>
            </a:r>
          </a:p>
        </p:txBody>
      </p:sp>
    </p:spTree>
    <p:extLst>
      <p:ext uri="{BB962C8B-B14F-4D97-AF65-F5344CB8AC3E}">
        <p14:creationId xmlns:p14="http://schemas.microsoft.com/office/powerpoint/2010/main" val="10265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rPr>
              <a:t>Mijn Leefomgeving </a:t>
            </a:r>
          </a:p>
          <a:p>
            <a:pPr marL="0" marR="0" lvl="0" indent="0" algn="ctr" defTabSz="914400" rtl="0" eaLnBrk="1" fontAlgn="auto" latinLnBrk="0" hangingPunct="1">
              <a:lnSpc>
                <a:spcPct val="90000"/>
              </a:lnSpc>
              <a:spcBef>
                <a:spcPct val="0"/>
              </a:spcBef>
              <a:spcAft>
                <a:spcPts val="0"/>
              </a:spcAft>
              <a:buClrTx/>
              <a:buSzTx/>
              <a:buFontTx/>
              <a:buNone/>
              <a:tabLst/>
              <a:defRPr/>
            </a:pPr>
            <a:r>
              <a:rPr lang="nl-NL" sz="4400" b="1" dirty="0" err="1">
                <a:solidFill>
                  <a:schemeClr val="accent1"/>
                </a:solidFill>
                <a:latin typeface="Arial" panose="020B0604020202020204" pitchFamily="34" charset="0"/>
                <a:cs typeface="Arial" panose="020B0604020202020204" pitchFamily="34" charset="0"/>
              </a:rPr>
              <a:t>Expertles</a:t>
            </a:r>
            <a:r>
              <a:rPr lang="nl-NL" sz="4400" b="1" dirty="0">
                <a:solidFill>
                  <a:schemeClr val="accent1"/>
                </a:solidFill>
                <a:latin typeface="Arial" panose="020B0604020202020204" pitchFamily="34" charset="0"/>
                <a:cs typeface="Arial" panose="020B0604020202020204" pitchFamily="34" charset="0"/>
              </a:rPr>
              <a:t> Stad en wijk</a:t>
            </a:r>
            <a:endParaRPr kumimoji="0" lang="nl-NL" sz="4400" b="0"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29475312"/>
              </p:ext>
            </p:extLst>
          </p:nvPr>
        </p:nvGraphicFramePr>
        <p:xfrm>
          <a:off x="674370" y="6028586"/>
          <a:ext cx="8103868" cy="482561"/>
        </p:xfrm>
        <a:graphic>
          <a:graphicData uri="http://schemas.openxmlformats.org/drawingml/2006/table">
            <a:tbl>
              <a:tblPr firstRow="1" bandRow="1">
                <a:tableStyleId>{3B4B98B0-60AC-42C2-AFA5-B58CD77FA1E5}</a:tableStyleId>
              </a:tblPr>
              <a:tblGrid>
                <a:gridCol w="802756">
                  <a:extLst>
                    <a:ext uri="{9D8B030D-6E8A-4147-A177-3AD203B41FA5}">
                      <a16:colId xmlns:a16="http://schemas.microsoft.com/office/drawing/2014/main" val="648769890"/>
                    </a:ext>
                  </a:extLst>
                </a:gridCol>
                <a:gridCol w="802756">
                  <a:extLst>
                    <a:ext uri="{9D8B030D-6E8A-4147-A177-3AD203B41FA5}">
                      <a16:colId xmlns:a16="http://schemas.microsoft.com/office/drawing/2014/main" val="469597195"/>
                    </a:ext>
                  </a:extLst>
                </a:gridCol>
                <a:gridCol w="802756">
                  <a:extLst>
                    <a:ext uri="{9D8B030D-6E8A-4147-A177-3AD203B41FA5}">
                      <a16:colId xmlns:a16="http://schemas.microsoft.com/office/drawing/2014/main" val="1458696249"/>
                    </a:ext>
                  </a:extLst>
                </a:gridCol>
                <a:gridCol w="802756">
                  <a:extLst>
                    <a:ext uri="{9D8B030D-6E8A-4147-A177-3AD203B41FA5}">
                      <a16:colId xmlns:a16="http://schemas.microsoft.com/office/drawing/2014/main" val="4042337055"/>
                    </a:ext>
                  </a:extLst>
                </a:gridCol>
                <a:gridCol w="802756">
                  <a:extLst>
                    <a:ext uri="{9D8B030D-6E8A-4147-A177-3AD203B41FA5}">
                      <a16:colId xmlns:a16="http://schemas.microsoft.com/office/drawing/2014/main" val="1032985660"/>
                    </a:ext>
                  </a:extLst>
                </a:gridCol>
                <a:gridCol w="802756">
                  <a:extLst>
                    <a:ext uri="{9D8B030D-6E8A-4147-A177-3AD203B41FA5}">
                      <a16:colId xmlns:a16="http://schemas.microsoft.com/office/drawing/2014/main" val="2567231980"/>
                    </a:ext>
                  </a:extLst>
                </a:gridCol>
                <a:gridCol w="802756">
                  <a:extLst>
                    <a:ext uri="{9D8B030D-6E8A-4147-A177-3AD203B41FA5}">
                      <a16:colId xmlns:a16="http://schemas.microsoft.com/office/drawing/2014/main" val="73331059"/>
                    </a:ext>
                  </a:extLst>
                </a:gridCol>
                <a:gridCol w="789397">
                  <a:extLst>
                    <a:ext uri="{9D8B030D-6E8A-4147-A177-3AD203B41FA5}">
                      <a16:colId xmlns:a16="http://schemas.microsoft.com/office/drawing/2014/main" val="2175227633"/>
                    </a:ext>
                  </a:extLst>
                </a:gridCol>
                <a:gridCol w="774678">
                  <a:extLst>
                    <a:ext uri="{9D8B030D-6E8A-4147-A177-3AD203B41FA5}">
                      <a16:colId xmlns:a16="http://schemas.microsoft.com/office/drawing/2014/main" val="1428987022"/>
                    </a:ext>
                  </a:extLst>
                </a:gridCol>
                <a:gridCol w="920501">
                  <a:extLst>
                    <a:ext uri="{9D8B030D-6E8A-4147-A177-3AD203B41FA5}">
                      <a16:colId xmlns:a16="http://schemas.microsoft.com/office/drawing/2014/main" val="279876203"/>
                    </a:ext>
                  </a:extLst>
                </a:gridCol>
              </a:tblGrid>
              <a:tr h="482561">
                <a:tc>
                  <a:txBody>
                    <a:bodyPr/>
                    <a:lstStyle/>
                    <a:p>
                      <a:pPr algn="ctr"/>
                      <a:r>
                        <a:rPr lang="nl-NL" sz="1400" b="0" kern="1200" dirty="0">
                          <a:solidFill>
                            <a:schemeClr val="bg2"/>
                          </a:solidFill>
                        </a:rPr>
                        <a:t>Week 1</a:t>
                      </a:r>
                      <a:endParaRPr lang="nl-NL" sz="14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400" b="0" kern="1200" dirty="0">
                          <a:solidFill>
                            <a:schemeClr val="bg2"/>
                          </a:solidFill>
                        </a:rPr>
                        <a:t>Week 2</a:t>
                      </a:r>
                      <a:endParaRPr lang="nl-NL" sz="1400" b="0" kern="1200" dirty="0">
                        <a:solidFill>
                          <a:schemeClr val="bg2"/>
                        </a:solidFill>
                        <a:latin typeface="+mn-lt"/>
                        <a:ea typeface="+mn-ea"/>
                        <a:cs typeface="+mn-cs"/>
                      </a:endParaRPr>
                    </a:p>
                  </a:txBody>
                  <a:tcPr anchor="ctr"/>
                </a:tc>
                <a:tc>
                  <a:txBody>
                    <a:bodyPr/>
                    <a:lstStyle/>
                    <a:p>
                      <a:pPr algn="ctr"/>
                      <a:r>
                        <a:rPr lang="nl-NL" sz="1400" b="1" kern="1200" dirty="0">
                          <a:solidFill>
                            <a:schemeClr val="bg2"/>
                          </a:solidFill>
                        </a:rPr>
                        <a:t>Week 3</a:t>
                      </a:r>
                      <a:endParaRPr lang="nl-NL" sz="1400" b="1" kern="1200" dirty="0">
                        <a:solidFill>
                          <a:schemeClr val="bg2"/>
                        </a:solidFill>
                        <a:latin typeface="+mn-lt"/>
                        <a:ea typeface="+mn-ea"/>
                        <a:cs typeface="+mn-cs"/>
                      </a:endParaRPr>
                    </a:p>
                  </a:txBody>
                  <a:tcPr anchor="ctr"/>
                </a:tc>
                <a:tc>
                  <a:txBody>
                    <a:bodyPr/>
                    <a:lstStyle/>
                    <a:p>
                      <a:pPr algn="ctr"/>
                      <a:r>
                        <a:rPr lang="nl-NL" sz="1400" b="1" kern="1200">
                          <a:solidFill>
                            <a:schemeClr val="bg1">
                              <a:lumMod val="85000"/>
                            </a:schemeClr>
                          </a:solidFill>
                        </a:rPr>
                        <a:t>Week 4</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5</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dirty="0">
                          <a:solidFill>
                            <a:schemeClr val="bg1">
                              <a:lumMod val="85000"/>
                            </a:schemeClr>
                          </a:solidFill>
                        </a:rPr>
                        <a:t>Week 6</a:t>
                      </a:r>
                    </a:p>
                  </a:txBody>
                  <a:tcPr anchor="ctr"/>
                </a:tc>
                <a:tc>
                  <a:txBody>
                    <a:bodyPr/>
                    <a:lstStyle/>
                    <a:p>
                      <a:pPr algn="ctr"/>
                      <a:r>
                        <a:rPr lang="nl-NL" sz="1400" b="1" dirty="0">
                          <a:solidFill>
                            <a:schemeClr val="bg2"/>
                          </a:solidFill>
                        </a:rPr>
                        <a:t>Week 7</a:t>
                      </a:r>
                    </a:p>
                  </a:txBody>
                  <a:tcPr anchor="ctr"/>
                </a:tc>
                <a:tc>
                  <a:txBody>
                    <a:bodyPr/>
                    <a:lstStyle/>
                    <a:p>
                      <a:pPr algn="ctr"/>
                      <a:r>
                        <a:rPr lang="nl-NL" sz="1400" b="1" dirty="0">
                          <a:solidFill>
                            <a:schemeClr val="tx1"/>
                          </a:solidFill>
                        </a:rPr>
                        <a:t>Week 8</a:t>
                      </a:r>
                    </a:p>
                  </a:txBody>
                  <a:tcPr anchor="ctr"/>
                </a:tc>
                <a:tc>
                  <a:txBody>
                    <a:bodyPr/>
                    <a:lstStyle/>
                    <a:p>
                      <a:pPr algn="ctr"/>
                      <a:r>
                        <a:rPr lang="nl-NL" sz="1400">
                          <a:solidFill>
                            <a:schemeClr val="bg1">
                              <a:lumMod val="85000"/>
                            </a:schemeClr>
                          </a:solidFill>
                        </a:rPr>
                        <a:t>Week 9</a:t>
                      </a:r>
                    </a:p>
                  </a:txBody>
                  <a:tcPr anchor="ctr"/>
                </a:tc>
                <a:tc>
                  <a:txBody>
                    <a:bodyPr/>
                    <a:lstStyle/>
                    <a:p>
                      <a:pPr algn="ctr"/>
                      <a:r>
                        <a:rPr lang="nl-NL" sz="14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6180942" y="2080101"/>
            <a:ext cx="836782" cy="700279"/>
          </a:xfrm>
          <a:prstGeom prst="rect">
            <a:avLst/>
          </a:prstGeom>
        </p:spPr>
      </p:pic>
      <p:pic>
        <p:nvPicPr>
          <p:cNvPr id="12" name="Graphic 11" descr="Agenda silhouet">
            <a:extLst>
              <a:ext uri="{FF2B5EF4-FFF2-40B4-BE49-F238E27FC236}">
                <a16:creationId xmlns:a16="http://schemas.microsoft.com/office/drawing/2014/main" id="{2A02EC8A-F297-4241-92B5-1BC63B1180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0142" y="4622465"/>
            <a:ext cx="914400" cy="914400"/>
          </a:xfrm>
          <a:prstGeom prst="rect">
            <a:avLst/>
          </a:prstGeom>
        </p:spPr>
      </p:pic>
      <p:sp>
        <p:nvSpPr>
          <p:cNvPr id="13" name="Tijdelijke aanduiding voor inhoud 5">
            <a:extLst>
              <a:ext uri="{FF2B5EF4-FFF2-40B4-BE49-F238E27FC236}">
                <a16:creationId xmlns:a16="http://schemas.microsoft.com/office/drawing/2014/main" id="{BC3B0B6C-7490-49B6-9060-444D61A2630D}"/>
              </a:ext>
            </a:extLst>
          </p:cNvPr>
          <p:cNvSpPr txBox="1">
            <a:spLocks/>
          </p:cNvSpPr>
          <p:nvPr/>
        </p:nvSpPr>
        <p:spPr bwMode="auto">
          <a:xfrm>
            <a:off x="1729105" y="4707737"/>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Les en datum</a:t>
            </a:r>
          </a:p>
          <a:p>
            <a:pPr marL="0" indent="0" defTabSz="914400">
              <a:buNone/>
              <a:defRPr/>
            </a:pPr>
            <a:r>
              <a:rPr kumimoji="0" lang="nl-NL" sz="1800" i="0" u="none" strike="noStrike" kern="1200" cap="none" spc="0" normalizeH="0" baseline="0" noProof="0" dirty="0">
                <a:ln>
                  <a:noFill/>
                </a:ln>
                <a:solidFill>
                  <a:srgbClr val="000644"/>
                </a:solidFill>
                <a:effectLst/>
                <a:uLnTx/>
                <a:uFillTx/>
                <a:latin typeface="Arial"/>
                <a:cs typeface="Arial"/>
              </a:rPr>
              <a:t>Les 8 van </a:t>
            </a:r>
            <a:r>
              <a:rPr lang="nl-NL" sz="1800" dirty="0">
                <a:solidFill>
                  <a:srgbClr val="000644"/>
                </a:solidFill>
                <a:latin typeface="Arial"/>
                <a:cs typeface="Arial"/>
              </a:rPr>
              <a:t>vrijdag 21-1</a:t>
            </a:r>
            <a:r>
              <a:rPr kumimoji="0" lang="nl-NL" sz="1800" i="0" u="none" strike="noStrike" kern="1200" cap="none" spc="0" normalizeH="0" baseline="0" noProof="0" dirty="0">
                <a:ln>
                  <a:noFill/>
                </a:ln>
                <a:solidFill>
                  <a:srgbClr val="000644"/>
                </a:solidFill>
                <a:effectLst/>
                <a:uLnTx/>
                <a:uFillTx/>
                <a:latin typeface="Arial"/>
                <a:cs typeface="Arial"/>
              </a:rPr>
              <a:t>-2022</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5" name="Graphic 14" descr="Klaslokaal met effen opvulling">
            <a:extLst>
              <a:ext uri="{FF2B5EF4-FFF2-40B4-BE49-F238E27FC236}">
                <a16:creationId xmlns:a16="http://schemas.microsoft.com/office/drawing/2014/main" id="{D406E31E-B8E8-4C03-909F-1F5199DD06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0142" y="1880702"/>
            <a:ext cx="914400" cy="914400"/>
          </a:xfrm>
          <a:prstGeom prst="rect">
            <a:avLst/>
          </a:prstGeom>
        </p:spPr>
      </p:pic>
      <p:sp>
        <p:nvSpPr>
          <p:cNvPr id="16" name="Tijdelijke aanduiding voor inhoud 5">
            <a:extLst>
              <a:ext uri="{FF2B5EF4-FFF2-40B4-BE49-F238E27FC236}">
                <a16:creationId xmlns:a16="http://schemas.microsoft.com/office/drawing/2014/main" id="{24004357-24FE-4167-B53C-9F42B4C70B3D}"/>
              </a:ext>
            </a:extLst>
          </p:cNvPr>
          <p:cNvSpPr txBox="1">
            <a:spLocks/>
          </p:cNvSpPr>
          <p:nvPr/>
        </p:nvSpPr>
        <p:spPr bwMode="auto">
          <a:xfrm>
            <a:off x="1729105" y="1952156"/>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Groep</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Leerjaar 1</a:t>
            </a:r>
          </a:p>
        </p:txBody>
      </p:sp>
      <p:sp>
        <p:nvSpPr>
          <p:cNvPr id="19" name="Tijdelijke aanduiding voor inhoud 5">
            <a:extLst>
              <a:ext uri="{FF2B5EF4-FFF2-40B4-BE49-F238E27FC236}">
                <a16:creationId xmlns:a16="http://schemas.microsoft.com/office/drawing/2014/main" id="{DD358EE9-0D6B-4D22-ACF3-8516B8A51C58}"/>
              </a:ext>
            </a:extLst>
          </p:cNvPr>
          <p:cNvSpPr txBox="1">
            <a:spLocks/>
          </p:cNvSpPr>
          <p:nvPr/>
        </p:nvSpPr>
        <p:spPr bwMode="auto">
          <a:xfrm>
            <a:off x="1729105" y="3386888"/>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Periode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prstClr val="black"/>
                </a:solidFill>
                <a:latin typeface="Arial" panose="020B0604020202020204" pitchFamily="34" charset="0"/>
                <a:cs typeface="Arial" panose="020B0604020202020204" pitchFamily="34" charset="0"/>
              </a:rPr>
              <a:t>Periode 2</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Graphic 2" descr="Badge silhouet">
            <a:extLst>
              <a:ext uri="{FF2B5EF4-FFF2-40B4-BE49-F238E27FC236}">
                <a16:creationId xmlns:a16="http://schemas.microsoft.com/office/drawing/2014/main" id="{FD7BA2AE-B386-486D-BD2B-BBDC78A893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8313" y="3331709"/>
            <a:ext cx="914400" cy="914400"/>
          </a:xfrm>
          <a:prstGeom prst="rect">
            <a:avLst/>
          </a:prstGeom>
        </p:spPr>
      </p:pic>
      <p:sp>
        <p:nvSpPr>
          <p:cNvPr id="8" name="Tekstvak 7">
            <a:extLst>
              <a:ext uri="{FF2B5EF4-FFF2-40B4-BE49-F238E27FC236}">
                <a16:creationId xmlns:a16="http://schemas.microsoft.com/office/drawing/2014/main" id="{6F6C2013-335F-4397-A755-653350D02EE0}"/>
              </a:ext>
            </a:extLst>
          </p:cNvPr>
          <p:cNvSpPr txBox="1"/>
          <p:nvPr/>
        </p:nvSpPr>
        <p:spPr>
          <a:xfrm>
            <a:off x="7248525" y="2095648"/>
            <a:ext cx="2762250" cy="400110"/>
          </a:xfrm>
          <a:prstGeom prst="rect">
            <a:avLst/>
          </a:prstGeom>
          <a:noFill/>
        </p:spPr>
        <p:txBody>
          <a:bodyPr wrap="square" rtlCol="0">
            <a:spAutoFit/>
          </a:bodyPr>
          <a:lstStyle/>
          <a:p>
            <a:r>
              <a:rPr lang="nl-NL" sz="2000" b="1" dirty="0">
                <a:latin typeface="Arial" panose="020B0604020202020204" pitchFamily="34" charset="0"/>
                <a:cs typeface="Arial" panose="020B0604020202020204" pitchFamily="34" charset="0"/>
              </a:rPr>
              <a:t>Begrippen</a:t>
            </a:r>
          </a:p>
        </p:txBody>
      </p:sp>
      <p:sp>
        <p:nvSpPr>
          <p:cNvPr id="14" name="Tekstvak 13">
            <a:extLst>
              <a:ext uri="{FF2B5EF4-FFF2-40B4-BE49-F238E27FC236}">
                <a16:creationId xmlns:a16="http://schemas.microsoft.com/office/drawing/2014/main" id="{6C25559E-16A6-4B27-8A6F-7B6D86A4AE6B}"/>
              </a:ext>
            </a:extLst>
          </p:cNvPr>
          <p:cNvSpPr txBox="1"/>
          <p:nvPr/>
        </p:nvSpPr>
        <p:spPr>
          <a:xfrm>
            <a:off x="7248525" y="2534341"/>
            <a:ext cx="3438525" cy="646331"/>
          </a:xfrm>
          <a:prstGeom prst="rect">
            <a:avLst/>
          </a:prstGeom>
          <a:noFill/>
        </p:spPr>
        <p:txBody>
          <a:bodyPr wrap="square">
            <a:spAutoFit/>
          </a:bodyPr>
          <a:lstStyle/>
          <a:p>
            <a:r>
              <a:rPr lang="nl-NL" dirty="0"/>
              <a:t>•	Sociale leefbaarheid </a:t>
            </a:r>
          </a:p>
          <a:p>
            <a:r>
              <a:rPr lang="nl-NL" dirty="0"/>
              <a:t>•	Subsidies aanvragen</a:t>
            </a:r>
          </a:p>
        </p:txBody>
      </p:sp>
    </p:spTree>
    <p:extLst>
      <p:ext uri="{BB962C8B-B14F-4D97-AF65-F5344CB8AC3E}">
        <p14:creationId xmlns:p14="http://schemas.microsoft.com/office/powerpoint/2010/main" val="311300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E8DE01D5-138B-421F-AEB5-9E3B6D5FB7A4}"/>
              </a:ext>
            </a:extLst>
          </p:cNvPr>
          <p:cNvSpPr>
            <a:spLocks noGrp="1"/>
          </p:cNvSpPr>
          <p:nvPr>
            <p:ph type="title"/>
          </p:nvPr>
        </p:nvSpPr>
        <p:spPr>
          <a:xfrm>
            <a:off x="1024128" y="585216"/>
            <a:ext cx="8018272" cy="1499616"/>
          </a:xfrm>
        </p:spPr>
        <p:txBody>
          <a:bodyPr vert="horz" lIns="91440" tIns="45720" rIns="91440" bIns="45720" rtlCol="0" anchor="ctr">
            <a:normAutofit/>
          </a:bodyPr>
          <a:lstStyle/>
          <a:p>
            <a:pPr marL="1257300" lvl="2" indent="-342900" algn="l" rtl="0">
              <a:lnSpc>
                <a:spcPct val="80000"/>
              </a:lnSpc>
              <a:spcBef>
                <a:spcPct val="0"/>
              </a:spcBef>
            </a:pPr>
            <a:r>
              <a:rPr lang="en-US" sz="5000" kern="1200" cap="all" spc="100" dirty="0" err="1">
                <a:solidFill>
                  <a:schemeClr val="tx1">
                    <a:lumMod val="95000"/>
                    <a:lumOff val="5000"/>
                  </a:schemeClr>
                </a:solidFill>
                <a:latin typeface="+mj-lt"/>
                <a:ea typeface="+mj-ea"/>
                <a:cs typeface="+mj-cs"/>
              </a:rPr>
              <a:t>Herhaling:Opdracht</a:t>
            </a:r>
            <a:r>
              <a:rPr lang="en-US" sz="5000" kern="1200" cap="all" spc="100" dirty="0">
                <a:solidFill>
                  <a:schemeClr val="tx1">
                    <a:lumMod val="95000"/>
                    <a:lumOff val="5000"/>
                  </a:schemeClr>
                </a:solidFill>
                <a:latin typeface="+mj-lt"/>
                <a:ea typeface="+mj-ea"/>
                <a:cs typeface="+mj-cs"/>
              </a:rPr>
              <a:t> 1</a:t>
            </a:r>
          </a:p>
        </p:txBody>
      </p:sp>
      <p:sp>
        <p:nvSpPr>
          <p:cNvPr id="4" name="Tekstvak 3">
            <a:extLst>
              <a:ext uri="{FF2B5EF4-FFF2-40B4-BE49-F238E27FC236}">
                <a16:creationId xmlns:a16="http://schemas.microsoft.com/office/drawing/2014/main" id="{032CA4AD-8FDC-4487-A60A-A1A3111D4576}"/>
              </a:ext>
            </a:extLst>
          </p:cNvPr>
          <p:cNvSpPr txBox="1"/>
          <p:nvPr/>
        </p:nvSpPr>
        <p:spPr>
          <a:xfrm>
            <a:off x="1024128" y="2286000"/>
            <a:ext cx="8018271" cy="4023360"/>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nl-NL" sz="2800" b="1" dirty="0"/>
              <a:t>Welke partners in de wijk (organisaties, bedrijven, bewoners) kun je betrekken bij je activiteiten? </a:t>
            </a:r>
          </a:p>
          <a:p>
            <a:pPr defTabSz="914400">
              <a:lnSpc>
                <a:spcPct val="90000"/>
              </a:lnSpc>
              <a:spcAft>
                <a:spcPts val="600"/>
              </a:spcAft>
              <a:buClr>
                <a:schemeClr val="accent1"/>
              </a:buClr>
            </a:pPr>
            <a:endParaRPr lang="nl-NL" sz="2800" dirty="0"/>
          </a:p>
        </p:txBody>
      </p:sp>
      <p:sp>
        <p:nvSpPr>
          <p:cNvPr id="31" name="Rectangle 30">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kstvak 16">
            <a:extLst>
              <a:ext uri="{FF2B5EF4-FFF2-40B4-BE49-F238E27FC236}">
                <a16:creationId xmlns:a16="http://schemas.microsoft.com/office/drawing/2014/main" id="{A54D06DA-AA3F-4CBF-B62D-5839ACA6157B}"/>
              </a:ext>
            </a:extLst>
          </p:cNvPr>
          <p:cNvSpPr txBox="1"/>
          <p:nvPr/>
        </p:nvSpPr>
        <p:spPr>
          <a:xfrm rot="21313524">
            <a:off x="1113966" y="4514853"/>
            <a:ext cx="2910155" cy="461665"/>
          </a:xfrm>
          <a:prstGeom prst="rect">
            <a:avLst/>
          </a:prstGeom>
          <a:solidFill>
            <a:schemeClr val="accent3"/>
          </a:solidFill>
        </p:spPr>
        <p:txBody>
          <a:bodyPr wrap="square">
            <a:spAutoFit/>
          </a:bodyPr>
          <a:lstStyle/>
          <a:p>
            <a:r>
              <a:rPr lang="nl-NL" sz="2400" dirty="0"/>
              <a:t>Sociale leefbaarheid </a:t>
            </a:r>
          </a:p>
        </p:txBody>
      </p:sp>
    </p:spTree>
    <p:extLst>
      <p:ext uri="{BB962C8B-B14F-4D97-AF65-F5344CB8AC3E}">
        <p14:creationId xmlns:p14="http://schemas.microsoft.com/office/powerpoint/2010/main" val="357908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C8D30-E832-42E6-B4EB-F68148306884}"/>
              </a:ext>
            </a:extLst>
          </p:cNvPr>
          <p:cNvSpPr>
            <a:spLocks noGrp="1"/>
          </p:cNvSpPr>
          <p:nvPr>
            <p:ph type="title"/>
          </p:nvPr>
        </p:nvSpPr>
        <p:spPr/>
        <p:txBody>
          <a:bodyPr/>
          <a:lstStyle/>
          <a:p>
            <a:r>
              <a:rPr lang="nl-NL" dirty="0"/>
              <a:t>5 Casussen </a:t>
            </a:r>
          </a:p>
        </p:txBody>
      </p:sp>
      <p:graphicFrame>
        <p:nvGraphicFramePr>
          <p:cNvPr id="3" name="Tabel 3">
            <a:extLst>
              <a:ext uri="{FF2B5EF4-FFF2-40B4-BE49-F238E27FC236}">
                <a16:creationId xmlns:a16="http://schemas.microsoft.com/office/drawing/2014/main" id="{06FCA1BB-B313-43EE-905E-AC49EDA7E072}"/>
              </a:ext>
            </a:extLst>
          </p:cNvPr>
          <p:cNvGraphicFramePr>
            <a:graphicFrameLocks noGrp="1"/>
          </p:cNvGraphicFramePr>
          <p:nvPr/>
        </p:nvGraphicFramePr>
        <p:xfrm>
          <a:off x="1024127" y="2084832"/>
          <a:ext cx="9938733" cy="3596640"/>
        </p:xfrm>
        <a:graphic>
          <a:graphicData uri="http://schemas.openxmlformats.org/drawingml/2006/table">
            <a:tbl>
              <a:tblPr firstRow="1" bandRow="1">
                <a:tableStyleId>{F5AB1C69-6EDB-4FF4-983F-18BD219EF322}</a:tableStyleId>
              </a:tblPr>
              <a:tblGrid>
                <a:gridCol w="472448">
                  <a:extLst>
                    <a:ext uri="{9D8B030D-6E8A-4147-A177-3AD203B41FA5}">
                      <a16:colId xmlns:a16="http://schemas.microsoft.com/office/drawing/2014/main" val="1372804078"/>
                    </a:ext>
                  </a:extLst>
                </a:gridCol>
                <a:gridCol w="9466285">
                  <a:extLst>
                    <a:ext uri="{9D8B030D-6E8A-4147-A177-3AD203B41FA5}">
                      <a16:colId xmlns:a16="http://schemas.microsoft.com/office/drawing/2014/main" val="2657254799"/>
                    </a:ext>
                  </a:extLst>
                </a:gridCol>
              </a:tblGrid>
              <a:tr h="0">
                <a:tc>
                  <a:txBody>
                    <a:bodyPr/>
                    <a:lstStyle/>
                    <a:p>
                      <a:endParaRPr lang="nl-NL" sz="2000" dirty="0"/>
                    </a:p>
                  </a:txBody>
                  <a:tcPr/>
                </a:tc>
                <a:tc>
                  <a:txBody>
                    <a:bodyPr/>
                    <a:lstStyle/>
                    <a:p>
                      <a:r>
                        <a:rPr lang="nl-NL" sz="2000" dirty="0"/>
                        <a:t>Casus</a:t>
                      </a:r>
                    </a:p>
                  </a:txBody>
                  <a:tcPr/>
                </a:tc>
                <a:extLst>
                  <a:ext uri="{0D108BD9-81ED-4DB2-BD59-A6C34878D82A}">
                    <a16:rowId xmlns:a16="http://schemas.microsoft.com/office/drawing/2014/main" val="549308047"/>
                  </a:ext>
                </a:extLst>
              </a:tr>
              <a:tr h="370840">
                <a:tc>
                  <a:txBody>
                    <a:bodyPr/>
                    <a:lstStyle/>
                    <a:p>
                      <a:r>
                        <a:rPr lang="nl-NL" sz="2000" dirty="0"/>
                        <a:t>1</a:t>
                      </a:r>
                    </a:p>
                  </a:txBody>
                  <a:tcPr/>
                </a:tc>
                <a:tc>
                  <a:txBody>
                    <a:bodyPr/>
                    <a:lstStyle/>
                    <a:p>
                      <a:r>
                        <a:rPr lang="nl-NL" sz="2000" dirty="0"/>
                        <a:t>Jullie starten een groen clubje met jonge kinderen om samen de straten rond om de basisschool te vergroenen. </a:t>
                      </a:r>
                    </a:p>
                  </a:txBody>
                  <a:tcPr/>
                </a:tc>
                <a:extLst>
                  <a:ext uri="{0D108BD9-81ED-4DB2-BD59-A6C34878D82A}">
                    <a16:rowId xmlns:a16="http://schemas.microsoft.com/office/drawing/2014/main" val="2209843076"/>
                  </a:ext>
                </a:extLst>
              </a:tr>
              <a:tr h="600833">
                <a:tc>
                  <a:txBody>
                    <a:bodyPr/>
                    <a:lstStyle/>
                    <a:p>
                      <a:r>
                        <a:rPr lang="nl-NL" sz="2000" dirty="0"/>
                        <a:t>2</a:t>
                      </a:r>
                    </a:p>
                  </a:txBody>
                  <a:tcPr/>
                </a:tc>
                <a:tc>
                  <a:txBody>
                    <a:bodyPr/>
                    <a:lstStyle/>
                    <a:p>
                      <a:r>
                        <a:rPr lang="nl-NL" sz="2000" dirty="0"/>
                        <a:t>Jullie gaan met een groep jongeren aan de slag om samen een grote corona </a:t>
                      </a:r>
                      <a:r>
                        <a:rPr lang="nl-NL" sz="2000" dirty="0" err="1"/>
                        <a:t>proof</a:t>
                      </a:r>
                      <a:r>
                        <a:rPr lang="nl-NL" sz="2000" dirty="0"/>
                        <a:t> activiteiten te organiseren voor in de meivakantie.</a:t>
                      </a:r>
                    </a:p>
                  </a:txBody>
                  <a:tcPr/>
                </a:tc>
                <a:extLst>
                  <a:ext uri="{0D108BD9-81ED-4DB2-BD59-A6C34878D82A}">
                    <a16:rowId xmlns:a16="http://schemas.microsoft.com/office/drawing/2014/main" val="1581739032"/>
                  </a:ext>
                </a:extLst>
              </a:tr>
              <a:tr h="370840">
                <a:tc>
                  <a:txBody>
                    <a:bodyPr/>
                    <a:lstStyle/>
                    <a:p>
                      <a:r>
                        <a:rPr lang="nl-NL" sz="2000" dirty="0"/>
                        <a:t>3</a:t>
                      </a:r>
                    </a:p>
                  </a:txBody>
                  <a:tcPr/>
                </a:tc>
                <a:tc>
                  <a:txBody>
                    <a:bodyPr/>
                    <a:lstStyle/>
                    <a:p>
                      <a:r>
                        <a:rPr lang="nl-NL" sz="2000" dirty="0"/>
                        <a:t>Jullie organiseren voor eenzame mensen van verschillende leeftijden een corona </a:t>
                      </a:r>
                      <a:r>
                        <a:rPr lang="nl-NL" sz="2000" dirty="0" err="1"/>
                        <a:t>proof</a:t>
                      </a:r>
                      <a:r>
                        <a:rPr lang="nl-NL" sz="2000" dirty="0"/>
                        <a:t> activiteit op eerste paasdag </a:t>
                      </a:r>
                    </a:p>
                  </a:txBody>
                  <a:tcPr/>
                </a:tc>
                <a:extLst>
                  <a:ext uri="{0D108BD9-81ED-4DB2-BD59-A6C34878D82A}">
                    <a16:rowId xmlns:a16="http://schemas.microsoft.com/office/drawing/2014/main" val="2192580178"/>
                  </a:ext>
                </a:extLst>
              </a:tr>
              <a:tr h="370840">
                <a:tc>
                  <a:txBody>
                    <a:bodyPr/>
                    <a:lstStyle/>
                    <a:p>
                      <a:r>
                        <a:rPr lang="nl-NL" sz="2000" dirty="0"/>
                        <a:t>4</a:t>
                      </a:r>
                    </a:p>
                  </a:txBody>
                  <a:tcPr/>
                </a:tc>
                <a:tc>
                  <a:txBody>
                    <a:bodyPr/>
                    <a:lstStyle/>
                    <a:p>
                      <a:r>
                        <a:rPr lang="nl-NL" sz="2000" dirty="0"/>
                        <a:t>Jullie willen een website maken waarop mensen maaltijden kunnen aanbieden voor anderen, wijkgericht. </a:t>
                      </a:r>
                    </a:p>
                  </a:txBody>
                  <a:tcPr/>
                </a:tc>
                <a:extLst>
                  <a:ext uri="{0D108BD9-81ED-4DB2-BD59-A6C34878D82A}">
                    <a16:rowId xmlns:a16="http://schemas.microsoft.com/office/drawing/2014/main" val="325372742"/>
                  </a:ext>
                </a:extLst>
              </a:tr>
              <a:tr h="370840">
                <a:tc>
                  <a:txBody>
                    <a:bodyPr/>
                    <a:lstStyle/>
                    <a:p>
                      <a:r>
                        <a:rPr lang="nl-NL" sz="2000" dirty="0"/>
                        <a:t>5</a:t>
                      </a:r>
                    </a:p>
                  </a:txBody>
                  <a:tcPr/>
                </a:tc>
                <a:tc>
                  <a:txBody>
                    <a:bodyPr/>
                    <a:lstStyle/>
                    <a:p>
                      <a:r>
                        <a:rPr lang="nl-NL" sz="2000" dirty="0"/>
                        <a:t>Jullie willen starten met het opschonen van een wijk samen met zoveel mogelijk bewoners.</a:t>
                      </a:r>
                    </a:p>
                  </a:txBody>
                  <a:tcPr/>
                </a:tc>
                <a:extLst>
                  <a:ext uri="{0D108BD9-81ED-4DB2-BD59-A6C34878D82A}">
                    <a16:rowId xmlns:a16="http://schemas.microsoft.com/office/drawing/2014/main" val="2814099335"/>
                  </a:ext>
                </a:extLst>
              </a:tr>
            </a:tbl>
          </a:graphicData>
        </a:graphic>
      </p:graphicFrame>
      <p:sp>
        <p:nvSpPr>
          <p:cNvPr id="5" name="Tekstvak 4">
            <a:extLst>
              <a:ext uri="{FF2B5EF4-FFF2-40B4-BE49-F238E27FC236}">
                <a16:creationId xmlns:a16="http://schemas.microsoft.com/office/drawing/2014/main" id="{6F72ADB2-DB3E-4C4B-8066-AA1DB6C4821B}"/>
              </a:ext>
            </a:extLst>
          </p:cNvPr>
          <p:cNvSpPr txBox="1"/>
          <p:nvPr/>
        </p:nvSpPr>
        <p:spPr>
          <a:xfrm rot="21313524">
            <a:off x="7455131" y="753046"/>
            <a:ext cx="2910155" cy="461665"/>
          </a:xfrm>
          <a:prstGeom prst="rect">
            <a:avLst/>
          </a:prstGeom>
          <a:solidFill>
            <a:schemeClr val="accent3"/>
          </a:solidFill>
        </p:spPr>
        <p:txBody>
          <a:bodyPr wrap="square">
            <a:spAutoFit/>
          </a:bodyPr>
          <a:lstStyle/>
          <a:p>
            <a:r>
              <a:rPr lang="nl-NL" sz="2400" dirty="0"/>
              <a:t>Sociale leefbaarheid </a:t>
            </a:r>
          </a:p>
        </p:txBody>
      </p:sp>
    </p:spTree>
    <p:extLst>
      <p:ext uri="{BB962C8B-B14F-4D97-AF65-F5344CB8AC3E}">
        <p14:creationId xmlns:p14="http://schemas.microsoft.com/office/powerpoint/2010/main" val="208714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0FF039-EC84-46A2-81BF-9C6B2A70110A}"/>
              </a:ext>
            </a:extLst>
          </p:cNvPr>
          <p:cNvSpPr>
            <a:spLocks noGrp="1"/>
          </p:cNvSpPr>
          <p:nvPr>
            <p:ph type="title"/>
          </p:nvPr>
        </p:nvSpPr>
        <p:spPr/>
        <p:txBody>
          <a:bodyPr/>
          <a:lstStyle/>
          <a:p>
            <a:r>
              <a:rPr lang="nl-NL" dirty="0"/>
              <a:t>Welke</a:t>
            </a:r>
            <a:br>
              <a:rPr lang="nl-NL" dirty="0"/>
            </a:br>
            <a:r>
              <a:rPr lang="nl-NL" dirty="0"/>
              <a:t>partners?</a:t>
            </a:r>
          </a:p>
        </p:txBody>
      </p:sp>
      <p:graphicFrame>
        <p:nvGraphicFramePr>
          <p:cNvPr id="3" name="Diagram 2">
            <a:extLst>
              <a:ext uri="{FF2B5EF4-FFF2-40B4-BE49-F238E27FC236}">
                <a16:creationId xmlns:a16="http://schemas.microsoft.com/office/drawing/2014/main" id="{70D4B271-247C-4229-A437-73B4AF2CA43B}"/>
              </a:ext>
            </a:extLst>
          </p:cNvPr>
          <p:cNvGraphicFramePr/>
          <p:nvPr>
            <p:extLst>
              <p:ext uri="{D42A27DB-BD31-4B8C-83A1-F6EECF244321}">
                <p14:modId xmlns:p14="http://schemas.microsoft.com/office/powerpoint/2010/main" val="3909751106"/>
              </p:ext>
            </p:extLst>
          </p:nvPr>
        </p:nvGraphicFramePr>
        <p:xfrm>
          <a:off x="3746500" y="85411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2773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72763-28F1-4052-A2CE-32FD541DF01F}"/>
              </a:ext>
            </a:extLst>
          </p:cNvPr>
          <p:cNvSpPr>
            <a:spLocks noGrp="1"/>
          </p:cNvSpPr>
          <p:nvPr>
            <p:ph type="title"/>
          </p:nvPr>
        </p:nvSpPr>
        <p:spPr>
          <a:solidFill>
            <a:schemeClr val="accent4"/>
          </a:solidFill>
        </p:spPr>
        <p:txBody>
          <a:bodyPr/>
          <a:lstStyle/>
          <a:p>
            <a:r>
              <a:rPr lang="nl-NL" dirty="0"/>
              <a:t>Deel 2 van deze les: Geld </a:t>
            </a:r>
          </a:p>
        </p:txBody>
      </p:sp>
      <p:sp>
        <p:nvSpPr>
          <p:cNvPr id="5" name="Ovaal 4">
            <a:extLst>
              <a:ext uri="{FF2B5EF4-FFF2-40B4-BE49-F238E27FC236}">
                <a16:creationId xmlns:a16="http://schemas.microsoft.com/office/drawing/2014/main" id="{AB74AD3D-E2D6-426B-A28F-0C650966F31F}"/>
              </a:ext>
            </a:extLst>
          </p:cNvPr>
          <p:cNvSpPr/>
          <p:nvPr/>
        </p:nvSpPr>
        <p:spPr>
          <a:xfrm flipH="1">
            <a:off x="691793" y="2221685"/>
            <a:ext cx="2729501" cy="1664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Wat is je doel of opdracht?</a:t>
            </a:r>
          </a:p>
        </p:txBody>
      </p:sp>
      <p:sp>
        <p:nvSpPr>
          <p:cNvPr id="3" name="Stroomdiagram: Verbindingslijn 2">
            <a:extLst>
              <a:ext uri="{FF2B5EF4-FFF2-40B4-BE49-F238E27FC236}">
                <a16:creationId xmlns:a16="http://schemas.microsoft.com/office/drawing/2014/main" id="{27BC4C4A-4E6E-478C-9DA9-439FE0D13F39}"/>
              </a:ext>
            </a:extLst>
          </p:cNvPr>
          <p:cNvSpPr/>
          <p:nvPr/>
        </p:nvSpPr>
        <p:spPr>
          <a:xfrm>
            <a:off x="3409307" y="3273553"/>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Waar heb je geld voor nodig? </a:t>
            </a:r>
          </a:p>
        </p:txBody>
      </p:sp>
      <p:sp>
        <p:nvSpPr>
          <p:cNvPr id="16" name="Stroomdiagram: Verbindingslijn 15">
            <a:extLst>
              <a:ext uri="{FF2B5EF4-FFF2-40B4-BE49-F238E27FC236}">
                <a16:creationId xmlns:a16="http://schemas.microsoft.com/office/drawing/2014/main" id="{73BC3906-B867-43EF-9045-588482663092}"/>
              </a:ext>
            </a:extLst>
          </p:cNvPr>
          <p:cNvSpPr/>
          <p:nvPr/>
        </p:nvSpPr>
        <p:spPr>
          <a:xfrm>
            <a:off x="6126821" y="4095280"/>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Hoeveel? </a:t>
            </a:r>
          </a:p>
        </p:txBody>
      </p:sp>
      <p:sp>
        <p:nvSpPr>
          <p:cNvPr id="17" name="Stroomdiagram: Verbindingslijn 16">
            <a:extLst>
              <a:ext uri="{FF2B5EF4-FFF2-40B4-BE49-F238E27FC236}">
                <a16:creationId xmlns:a16="http://schemas.microsoft.com/office/drawing/2014/main" id="{2E8D0843-AEAB-408C-A9B0-5F0CE3D8A20E}"/>
              </a:ext>
            </a:extLst>
          </p:cNvPr>
          <p:cNvSpPr/>
          <p:nvPr/>
        </p:nvSpPr>
        <p:spPr>
          <a:xfrm>
            <a:off x="8710773" y="4988960"/>
            <a:ext cx="2729501"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Hoe kom je daar aan?!</a:t>
            </a:r>
          </a:p>
        </p:txBody>
      </p:sp>
      <p:pic>
        <p:nvPicPr>
          <p:cNvPr id="8" name="Afbeelding 7">
            <a:extLst>
              <a:ext uri="{FF2B5EF4-FFF2-40B4-BE49-F238E27FC236}">
                <a16:creationId xmlns:a16="http://schemas.microsoft.com/office/drawing/2014/main" id="{3E8F4C52-78C3-469E-893C-39320848F3CA}"/>
              </a:ext>
            </a:extLst>
          </p:cNvPr>
          <p:cNvPicPr>
            <a:picLocks noChangeAspect="1"/>
          </p:cNvPicPr>
          <p:nvPr/>
        </p:nvPicPr>
        <p:blipFill>
          <a:blip r:embed="rId3"/>
          <a:stretch>
            <a:fillRect/>
          </a:stretch>
        </p:blipFill>
        <p:spPr>
          <a:xfrm>
            <a:off x="7886700" y="2253996"/>
            <a:ext cx="2857500" cy="1600200"/>
          </a:xfrm>
          <a:prstGeom prst="rect">
            <a:avLst/>
          </a:prstGeom>
        </p:spPr>
      </p:pic>
      <p:sp>
        <p:nvSpPr>
          <p:cNvPr id="18" name="Stroomdiagram: Verbindingslijn 17">
            <a:extLst>
              <a:ext uri="{FF2B5EF4-FFF2-40B4-BE49-F238E27FC236}">
                <a16:creationId xmlns:a16="http://schemas.microsoft.com/office/drawing/2014/main" id="{45937840-7F0F-45FB-970F-F37ED9E36C73}"/>
              </a:ext>
            </a:extLst>
          </p:cNvPr>
          <p:cNvSpPr/>
          <p:nvPr/>
        </p:nvSpPr>
        <p:spPr>
          <a:xfrm>
            <a:off x="612595" y="4188568"/>
            <a:ext cx="3009473" cy="14996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a:t>Wat kun je op </a:t>
            </a:r>
            <a:r>
              <a:rPr lang="nl-NL" sz="2000"/>
              <a:t>een andere manier regelen? </a:t>
            </a:r>
          </a:p>
        </p:txBody>
      </p:sp>
    </p:spTree>
    <p:extLst>
      <p:ext uri="{BB962C8B-B14F-4D97-AF65-F5344CB8AC3E}">
        <p14:creationId xmlns:p14="http://schemas.microsoft.com/office/powerpoint/2010/main" val="253758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0F865-13DD-4B12-B2EE-0EFF0115A822}"/>
              </a:ext>
            </a:extLst>
          </p:cNvPr>
          <p:cNvSpPr>
            <a:spLocks noGrp="1"/>
          </p:cNvSpPr>
          <p:nvPr>
            <p:ph type="title"/>
          </p:nvPr>
        </p:nvSpPr>
        <p:spPr>
          <a:solidFill>
            <a:schemeClr val="accent4"/>
          </a:solidFill>
        </p:spPr>
        <p:txBody>
          <a:bodyPr/>
          <a:lstStyle/>
          <a:p>
            <a:r>
              <a:rPr lang="nl-NL"/>
              <a:t>Hoe kom je aan geld?!</a:t>
            </a:r>
          </a:p>
        </p:txBody>
      </p:sp>
      <p:sp>
        <p:nvSpPr>
          <p:cNvPr id="3" name="Tekstvak 2">
            <a:extLst>
              <a:ext uri="{FF2B5EF4-FFF2-40B4-BE49-F238E27FC236}">
                <a16:creationId xmlns:a16="http://schemas.microsoft.com/office/drawing/2014/main" id="{8630F024-E8BA-47F0-A343-41076EC08F27}"/>
              </a:ext>
            </a:extLst>
          </p:cNvPr>
          <p:cNvSpPr txBox="1"/>
          <p:nvPr/>
        </p:nvSpPr>
        <p:spPr>
          <a:xfrm>
            <a:off x="1024127" y="2578814"/>
            <a:ext cx="9866479" cy="954107"/>
          </a:xfrm>
          <a:prstGeom prst="rect">
            <a:avLst/>
          </a:prstGeom>
          <a:noFill/>
        </p:spPr>
        <p:txBody>
          <a:bodyPr wrap="square" rtlCol="0">
            <a:spAutoFit/>
          </a:bodyPr>
          <a:lstStyle/>
          <a:p>
            <a:r>
              <a:rPr lang="nl-NL" sz="2800" dirty="0"/>
              <a:t>Inkomsten uit bv. verkoop, levering van een dienst of deelnemersbijdrage </a:t>
            </a:r>
          </a:p>
        </p:txBody>
      </p:sp>
      <p:sp>
        <p:nvSpPr>
          <p:cNvPr id="4" name="Tekstvak 3">
            <a:extLst>
              <a:ext uri="{FF2B5EF4-FFF2-40B4-BE49-F238E27FC236}">
                <a16:creationId xmlns:a16="http://schemas.microsoft.com/office/drawing/2014/main" id="{F6CB643E-EB00-431A-9702-EA8E8B4E2378}"/>
              </a:ext>
            </a:extLst>
          </p:cNvPr>
          <p:cNvSpPr txBox="1"/>
          <p:nvPr/>
        </p:nvSpPr>
        <p:spPr>
          <a:xfrm>
            <a:off x="1024128" y="3765293"/>
            <a:ext cx="9188384" cy="523220"/>
          </a:xfrm>
          <a:prstGeom prst="rect">
            <a:avLst/>
          </a:prstGeom>
          <a:noFill/>
        </p:spPr>
        <p:txBody>
          <a:bodyPr wrap="square" rtlCol="0">
            <a:spAutoFit/>
          </a:bodyPr>
          <a:lstStyle/>
          <a:p>
            <a:r>
              <a:rPr lang="nl-NL" sz="2800"/>
              <a:t>Subsidie van bv. de gemeente</a:t>
            </a:r>
          </a:p>
        </p:txBody>
      </p:sp>
      <p:sp>
        <p:nvSpPr>
          <p:cNvPr id="5" name="Tekstvak 4">
            <a:extLst>
              <a:ext uri="{FF2B5EF4-FFF2-40B4-BE49-F238E27FC236}">
                <a16:creationId xmlns:a16="http://schemas.microsoft.com/office/drawing/2014/main" id="{EE7E3CDD-7FF0-47A3-8699-3858F134F76C}"/>
              </a:ext>
            </a:extLst>
          </p:cNvPr>
          <p:cNvSpPr txBox="1"/>
          <p:nvPr/>
        </p:nvSpPr>
        <p:spPr>
          <a:xfrm>
            <a:off x="1024128" y="4700427"/>
            <a:ext cx="9188384" cy="523220"/>
          </a:xfrm>
          <a:prstGeom prst="rect">
            <a:avLst/>
          </a:prstGeom>
          <a:noFill/>
        </p:spPr>
        <p:txBody>
          <a:bodyPr wrap="square" rtlCol="0">
            <a:spAutoFit/>
          </a:bodyPr>
          <a:lstStyle/>
          <a:p>
            <a:r>
              <a:rPr lang="nl-NL" sz="2800"/>
              <a:t>Donaties of een gift van bv. gelijkgestemden  </a:t>
            </a:r>
          </a:p>
        </p:txBody>
      </p:sp>
      <p:sp>
        <p:nvSpPr>
          <p:cNvPr id="7" name="Tekstvak 6">
            <a:extLst>
              <a:ext uri="{FF2B5EF4-FFF2-40B4-BE49-F238E27FC236}">
                <a16:creationId xmlns:a16="http://schemas.microsoft.com/office/drawing/2014/main" id="{AC2704A1-98D6-4934-8A59-BAAE33940393}"/>
              </a:ext>
            </a:extLst>
          </p:cNvPr>
          <p:cNvSpPr txBox="1"/>
          <p:nvPr/>
        </p:nvSpPr>
        <p:spPr>
          <a:xfrm>
            <a:off x="1024127" y="5628010"/>
            <a:ext cx="9188384" cy="523220"/>
          </a:xfrm>
          <a:prstGeom prst="rect">
            <a:avLst/>
          </a:prstGeom>
          <a:noFill/>
        </p:spPr>
        <p:txBody>
          <a:bodyPr wrap="square" rtlCol="0">
            <a:spAutoFit/>
          </a:bodyPr>
          <a:lstStyle/>
          <a:p>
            <a:r>
              <a:rPr lang="nl-NL" sz="2800"/>
              <a:t>Inkomsten uit speciale acties of sponsoracties  </a:t>
            </a:r>
          </a:p>
        </p:txBody>
      </p:sp>
    </p:spTree>
    <p:extLst>
      <p:ext uri="{BB962C8B-B14F-4D97-AF65-F5344CB8AC3E}">
        <p14:creationId xmlns:p14="http://schemas.microsoft.com/office/powerpoint/2010/main" val="236924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me - Subono - sponsorgelden ophalen voor scholen en verenigingen">
            <a:extLst>
              <a:ext uri="{FF2B5EF4-FFF2-40B4-BE49-F238E27FC236}">
                <a16:creationId xmlns:a16="http://schemas.microsoft.com/office/drawing/2014/main" id="{33EFCB8B-FDA8-43A8-9A4A-179C9D185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068" y="369655"/>
            <a:ext cx="2324100" cy="1162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8" name="Picture 4" descr="Sponsoracties - KdO Dordrecht">
            <a:extLst>
              <a:ext uri="{FF2B5EF4-FFF2-40B4-BE49-F238E27FC236}">
                <a16:creationId xmlns:a16="http://schemas.microsoft.com/office/drawing/2014/main" id="{C0AD3957-438A-4DDF-A980-F9258AAAAF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008" y="3815191"/>
            <a:ext cx="3028950" cy="15144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0" name="Picture 6" descr="Sponsor acties | Nino">
            <a:extLst>
              <a:ext uri="{FF2B5EF4-FFF2-40B4-BE49-F238E27FC236}">
                <a16:creationId xmlns:a16="http://schemas.microsoft.com/office/drawing/2014/main" id="{D4C89C97-57D8-4339-80A8-B1F1A4A916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6550" y="685371"/>
            <a:ext cx="2705100" cy="1685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32" name="Picture 8" descr="PLUS Mijnsheerenland Sponsoractie – MaasMuziek">
            <a:extLst>
              <a:ext uri="{FF2B5EF4-FFF2-40B4-BE49-F238E27FC236}">
                <a16:creationId xmlns:a16="http://schemas.microsoft.com/office/drawing/2014/main" id="{38567D83-6274-4C22-AF86-FA754063B5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787" y="4058079"/>
            <a:ext cx="1800225" cy="2543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4" name="Picture 10" descr="Jantje Beton Collecte 2020, nu ook online!">
            <a:extLst>
              <a:ext uri="{FF2B5EF4-FFF2-40B4-BE49-F238E27FC236}">
                <a16:creationId xmlns:a16="http://schemas.microsoft.com/office/drawing/2014/main" id="{2AE14B27-2C79-4096-ACE3-2E2740072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58938" y="4439774"/>
            <a:ext cx="22002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Vriendenloterij en VVR | Voetbal Vereniging Rijsbergen">
            <a:extLst>
              <a:ext uri="{FF2B5EF4-FFF2-40B4-BE49-F238E27FC236}">
                <a16:creationId xmlns:a16="http://schemas.microsoft.com/office/drawing/2014/main" id="{B3CF1473-978C-4EA4-88BE-BE2CCBC93A6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3988" y="527514"/>
            <a:ext cx="3705225" cy="12287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Grote Clubactie 2020 - DGC Drachten">
            <a:extLst>
              <a:ext uri="{FF2B5EF4-FFF2-40B4-BE49-F238E27FC236}">
                <a16:creationId xmlns:a16="http://schemas.microsoft.com/office/drawing/2014/main" id="{5A94EEFF-4B84-4137-BD97-419DC357D8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0711" y="4373099"/>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 name="Afbeelding 1">
            <a:extLst>
              <a:ext uri="{FF2B5EF4-FFF2-40B4-BE49-F238E27FC236}">
                <a16:creationId xmlns:a16="http://schemas.microsoft.com/office/drawing/2014/main" id="{9EE5CA06-6A24-426B-B396-E1C660493FA8}"/>
              </a:ext>
            </a:extLst>
          </p:cNvPr>
          <p:cNvPicPr>
            <a:picLocks noChangeAspect="1"/>
          </p:cNvPicPr>
          <p:nvPr/>
        </p:nvPicPr>
        <p:blipFill>
          <a:blip r:embed="rId9"/>
          <a:stretch>
            <a:fillRect/>
          </a:stretch>
        </p:blipFill>
        <p:spPr>
          <a:xfrm>
            <a:off x="7902273" y="2034765"/>
            <a:ext cx="3600450" cy="1266825"/>
          </a:xfrm>
          <a:prstGeom prst="rect">
            <a:avLst/>
          </a:prstGeom>
        </p:spPr>
      </p:pic>
      <p:sp>
        <p:nvSpPr>
          <p:cNvPr id="4" name="Ovaal 3">
            <a:extLst>
              <a:ext uri="{FF2B5EF4-FFF2-40B4-BE49-F238E27FC236}">
                <a16:creationId xmlns:a16="http://schemas.microsoft.com/office/drawing/2014/main" id="{F7D32CC5-ABEC-4021-BDEA-CD457F11E146}"/>
              </a:ext>
            </a:extLst>
          </p:cNvPr>
          <p:cNvSpPr/>
          <p:nvPr/>
        </p:nvSpPr>
        <p:spPr>
          <a:xfrm>
            <a:off x="71919" y="67889"/>
            <a:ext cx="6116412" cy="2794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Ovaal 11">
            <a:extLst>
              <a:ext uri="{FF2B5EF4-FFF2-40B4-BE49-F238E27FC236}">
                <a16:creationId xmlns:a16="http://schemas.microsoft.com/office/drawing/2014/main" id="{04B70DF9-E3A9-4D67-8A40-460486A4A33E}"/>
              </a:ext>
            </a:extLst>
          </p:cNvPr>
          <p:cNvSpPr/>
          <p:nvPr/>
        </p:nvSpPr>
        <p:spPr>
          <a:xfrm>
            <a:off x="106346" y="3721653"/>
            <a:ext cx="6116412" cy="31363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Ovaal 12">
            <a:extLst>
              <a:ext uri="{FF2B5EF4-FFF2-40B4-BE49-F238E27FC236}">
                <a16:creationId xmlns:a16="http://schemas.microsoft.com/office/drawing/2014/main" id="{AA1A289C-ABD6-4CCB-BB19-375322ABD75C}"/>
              </a:ext>
            </a:extLst>
          </p:cNvPr>
          <p:cNvSpPr/>
          <p:nvPr/>
        </p:nvSpPr>
        <p:spPr>
          <a:xfrm>
            <a:off x="7489861" y="22956"/>
            <a:ext cx="4630220" cy="36199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Ovaal 13">
            <a:extLst>
              <a:ext uri="{FF2B5EF4-FFF2-40B4-BE49-F238E27FC236}">
                <a16:creationId xmlns:a16="http://schemas.microsoft.com/office/drawing/2014/main" id="{689CA6CB-449E-48A8-8FF5-1E290908A607}"/>
              </a:ext>
            </a:extLst>
          </p:cNvPr>
          <p:cNvSpPr/>
          <p:nvPr/>
        </p:nvSpPr>
        <p:spPr>
          <a:xfrm>
            <a:off x="6222758" y="4120628"/>
            <a:ext cx="5678454" cy="28808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8480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34E3ADD-482F-4E5E-BADE-FD821E535FD1}"/>
              </a:ext>
            </a:extLst>
          </p:cNvPr>
          <p:cNvSpPr txBox="1"/>
          <p:nvPr/>
        </p:nvSpPr>
        <p:spPr>
          <a:xfrm>
            <a:off x="566001" y="505637"/>
            <a:ext cx="3610466" cy="646331"/>
          </a:xfrm>
          <a:prstGeom prst="rect">
            <a:avLst/>
          </a:prstGeom>
          <a:noFill/>
        </p:spPr>
        <p:txBody>
          <a:bodyPr wrap="square" rtlCol="0">
            <a:spAutoFit/>
          </a:bodyPr>
          <a:lstStyle/>
          <a:p>
            <a:r>
              <a:rPr lang="nl-NL" sz="3600">
                <a:solidFill>
                  <a:schemeClr val="accent2"/>
                </a:solidFill>
              </a:rPr>
              <a:t>Subsidieland</a:t>
            </a:r>
            <a:r>
              <a:rPr lang="nl-NL"/>
              <a:t> </a:t>
            </a:r>
          </a:p>
        </p:txBody>
      </p:sp>
      <p:pic>
        <p:nvPicPr>
          <p:cNvPr id="3" name="Afbeelding 2">
            <a:extLst>
              <a:ext uri="{FF2B5EF4-FFF2-40B4-BE49-F238E27FC236}">
                <a16:creationId xmlns:a16="http://schemas.microsoft.com/office/drawing/2014/main" id="{0D15C060-BECE-49F0-B5C6-788D9D188D0E}"/>
              </a:ext>
            </a:extLst>
          </p:cNvPr>
          <p:cNvPicPr>
            <a:picLocks noChangeAspect="1"/>
          </p:cNvPicPr>
          <p:nvPr/>
        </p:nvPicPr>
        <p:blipFill>
          <a:blip r:embed="rId2"/>
          <a:stretch>
            <a:fillRect/>
          </a:stretch>
        </p:blipFill>
        <p:spPr>
          <a:xfrm>
            <a:off x="8624919" y="2505876"/>
            <a:ext cx="2857500" cy="1504950"/>
          </a:xfrm>
          <a:prstGeom prst="rect">
            <a:avLst/>
          </a:prstGeom>
        </p:spPr>
      </p:pic>
      <p:pic>
        <p:nvPicPr>
          <p:cNvPr id="4" name="Afbeelding 3">
            <a:extLst>
              <a:ext uri="{FF2B5EF4-FFF2-40B4-BE49-F238E27FC236}">
                <a16:creationId xmlns:a16="http://schemas.microsoft.com/office/drawing/2014/main" id="{01685B67-4BF4-45C7-A504-C2AF717E95B6}"/>
              </a:ext>
            </a:extLst>
          </p:cNvPr>
          <p:cNvPicPr>
            <a:picLocks noChangeAspect="1"/>
          </p:cNvPicPr>
          <p:nvPr/>
        </p:nvPicPr>
        <p:blipFill>
          <a:blip r:embed="rId3"/>
          <a:stretch>
            <a:fillRect/>
          </a:stretch>
        </p:blipFill>
        <p:spPr>
          <a:xfrm>
            <a:off x="4724400" y="370445"/>
            <a:ext cx="2743200" cy="1666875"/>
          </a:xfrm>
          <a:prstGeom prst="rect">
            <a:avLst/>
          </a:prstGeom>
        </p:spPr>
      </p:pic>
      <p:pic>
        <p:nvPicPr>
          <p:cNvPr id="5" name="Afbeelding 4">
            <a:extLst>
              <a:ext uri="{FF2B5EF4-FFF2-40B4-BE49-F238E27FC236}">
                <a16:creationId xmlns:a16="http://schemas.microsoft.com/office/drawing/2014/main" id="{659F2284-E416-49F6-AD82-84AD75C4CEF3}"/>
              </a:ext>
            </a:extLst>
          </p:cNvPr>
          <p:cNvPicPr>
            <a:picLocks noChangeAspect="1"/>
          </p:cNvPicPr>
          <p:nvPr/>
        </p:nvPicPr>
        <p:blipFill>
          <a:blip r:embed="rId4"/>
          <a:stretch>
            <a:fillRect/>
          </a:stretch>
        </p:blipFill>
        <p:spPr>
          <a:xfrm>
            <a:off x="7467600" y="4320618"/>
            <a:ext cx="4552950" cy="1000125"/>
          </a:xfrm>
          <a:prstGeom prst="rect">
            <a:avLst/>
          </a:prstGeom>
        </p:spPr>
      </p:pic>
      <p:pic>
        <p:nvPicPr>
          <p:cNvPr id="6" name="Afbeelding 5">
            <a:extLst>
              <a:ext uri="{FF2B5EF4-FFF2-40B4-BE49-F238E27FC236}">
                <a16:creationId xmlns:a16="http://schemas.microsoft.com/office/drawing/2014/main" id="{F6C1D744-FC38-45E9-BD44-628E3CC4FF02}"/>
              </a:ext>
            </a:extLst>
          </p:cNvPr>
          <p:cNvPicPr>
            <a:picLocks noChangeAspect="1"/>
          </p:cNvPicPr>
          <p:nvPr/>
        </p:nvPicPr>
        <p:blipFill>
          <a:blip r:embed="rId5"/>
          <a:stretch>
            <a:fillRect/>
          </a:stretch>
        </p:blipFill>
        <p:spPr>
          <a:xfrm>
            <a:off x="1577883" y="3429000"/>
            <a:ext cx="2286000" cy="1581150"/>
          </a:xfrm>
          <a:prstGeom prst="rect">
            <a:avLst/>
          </a:prstGeom>
        </p:spPr>
      </p:pic>
      <p:pic>
        <p:nvPicPr>
          <p:cNvPr id="7" name="Afbeelding 6">
            <a:extLst>
              <a:ext uri="{FF2B5EF4-FFF2-40B4-BE49-F238E27FC236}">
                <a16:creationId xmlns:a16="http://schemas.microsoft.com/office/drawing/2014/main" id="{F29763F3-E57C-4441-B30A-75D4E65CB5D2}"/>
              </a:ext>
            </a:extLst>
          </p:cNvPr>
          <p:cNvPicPr>
            <a:picLocks noChangeAspect="1"/>
          </p:cNvPicPr>
          <p:nvPr/>
        </p:nvPicPr>
        <p:blipFill>
          <a:blip r:embed="rId6"/>
          <a:stretch>
            <a:fillRect/>
          </a:stretch>
        </p:blipFill>
        <p:spPr>
          <a:xfrm>
            <a:off x="478658" y="1339074"/>
            <a:ext cx="2552700" cy="1790700"/>
          </a:xfrm>
          <a:prstGeom prst="rect">
            <a:avLst/>
          </a:prstGeom>
        </p:spPr>
      </p:pic>
      <p:pic>
        <p:nvPicPr>
          <p:cNvPr id="8" name="Afbeelding 7">
            <a:extLst>
              <a:ext uri="{FF2B5EF4-FFF2-40B4-BE49-F238E27FC236}">
                <a16:creationId xmlns:a16="http://schemas.microsoft.com/office/drawing/2014/main" id="{6B462249-5CE5-415E-A591-28C9927150C5}"/>
              </a:ext>
            </a:extLst>
          </p:cNvPr>
          <p:cNvPicPr>
            <a:picLocks noChangeAspect="1"/>
          </p:cNvPicPr>
          <p:nvPr/>
        </p:nvPicPr>
        <p:blipFill>
          <a:blip r:embed="rId7"/>
          <a:stretch>
            <a:fillRect/>
          </a:stretch>
        </p:blipFill>
        <p:spPr>
          <a:xfrm>
            <a:off x="478658" y="5644565"/>
            <a:ext cx="6770451" cy="846946"/>
          </a:xfrm>
          <a:prstGeom prst="rect">
            <a:avLst/>
          </a:prstGeom>
        </p:spPr>
      </p:pic>
      <p:pic>
        <p:nvPicPr>
          <p:cNvPr id="2050" name="Picture 2" descr="logo-rabobank | UniPartners : UniPartners">
            <a:extLst>
              <a:ext uri="{FF2B5EF4-FFF2-40B4-BE49-F238E27FC236}">
                <a16:creationId xmlns:a16="http://schemas.microsoft.com/office/drawing/2014/main" id="{1D0AEE93-5EED-4228-96B3-BF19FF5AB8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98567" y="313768"/>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89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41F914-2A89-4E5A-8743-6A7DA4323B7A}">
  <ds:schemaRefs>
    <ds:schemaRef ds:uri="http://schemas.microsoft.com/sharepoint/v3/contenttype/forms"/>
  </ds:schemaRefs>
</ds:datastoreItem>
</file>

<file path=customXml/itemProps2.xml><?xml version="1.0" encoding="utf-8"?>
<ds:datastoreItem xmlns:ds="http://schemas.openxmlformats.org/officeDocument/2006/customXml" ds:itemID="{B88A7222-7F93-4410-9858-582A0BB4C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919DC78-68B5-4E1F-AFB9-922445B8BB5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TotalTime>
  <Words>604</Words>
  <Application>Microsoft Office PowerPoint</Application>
  <PresentationFormat>Breedbeeld</PresentationFormat>
  <Paragraphs>103</Paragraphs>
  <Slides>13</Slides>
  <Notes>4</Notes>
  <HiddenSlides>0</HiddenSlides>
  <MMClips>0</MMClips>
  <ScaleCrop>false</ScaleCrop>
  <HeadingPairs>
    <vt:vector size="6" baseType="variant">
      <vt:variant>
        <vt:lpstr>Gebruikte lettertypen</vt:lpstr>
      </vt:variant>
      <vt:variant>
        <vt:i4>7</vt:i4>
      </vt:variant>
      <vt:variant>
        <vt:lpstr>Thema</vt:lpstr>
      </vt:variant>
      <vt:variant>
        <vt:i4>3</vt:i4>
      </vt:variant>
      <vt:variant>
        <vt:lpstr>Diatitels</vt:lpstr>
      </vt:variant>
      <vt:variant>
        <vt:i4>13</vt:i4>
      </vt:variant>
    </vt:vector>
  </HeadingPairs>
  <TitlesOfParts>
    <vt:vector size="23" baseType="lpstr">
      <vt:lpstr>Arial</vt:lpstr>
      <vt:lpstr>Calibri</vt:lpstr>
      <vt:lpstr>Calibri Light</vt:lpstr>
      <vt:lpstr>Roboto</vt:lpstr>
      <vt:lpstr>Tw Cen MT</vt:lpstr>
      <vt:lpstr>Tw Cen MT Condensed</vt:lpstr>
      <vt:lpstr>Wingdings 3</vt:lpstr>
      <vt:lpstr>Kantoorthema</vt:lpstr>
      <vt:lpstr>Integraal</vt:lpstr>
      <vt:lpstr>Kantoorthema</vt:lpstr>
      <vt:lpstr>Les 8 stad en wijk lj1p2</vt:lpstr>
      <vt:lpstr>PowerPoint-presentatie</vt:lpstr>
      <vt:lpstr>Herhaling:Opdracht 1</vt:lpstr>
      <vt:lpstr>5 Casussen </vt:lpstr>
      <vt:lpstr>Welke partners?</vt:lpstr>
      <vt:lpstr>Deel 2 van deze les: Geld </vt:lpstr>
      <vt:lpstr>Hoe kom je aan geld?!</vt:lpstr>
      <vt:lpstr>PowerPoint-presentatie</vt:lpstr>
      <vt:lpstr>PowerPoint-presentatie</vt:lpstr>
      <vt:lpstr>PowerPoint-presentatie</vt:lpstr>
      <vt:lpstr>Tot slot:  Nodig voor een Subsidieaanvraag</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8 stad en wijk lj1p2</dc:title>
  <dc:creator>Pascalle Cup</dc:creator>
  <cp:lastModifiedBy>Pascalle Cup</cp:lastModifiedBy>
  <cp:revision>1</cp:revision>
  <dcterms:created xsi:type="dcterms:W3CDTF">2022-01-16T19:55:18Z</dcterms:created>
  <dcterms:modified xsi:type="dcterms:W3CDTF">2022-01-21T07:48:05Z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